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0"/>
  </p:notesMasterIdLst>
  <p:sldIdLst>
    <p:sldId id="256" r:id="rId3"/>
    <p:sldId id="269" r:id="rId4"/>
    <p:sldId id="297" r:id="rId5"/>
    <p:sldId id="314" r:id="rId6"/>
    <p:sldId id="316" r:id="rId7"/>
    <p:sldId id="306" r:id="rId8"/>
    <p:sldId id="307" r:id="rId9"/>
    <p:sldId id="309" r:id="rId10"/>
    <p:sldId id="304" r:id="rId11"/>
    <p:sldId id="301" r:id="rId12"/>
    <p:sldId id="266" r:id="rId13"/>
    <p:sldId id="263" r:id="rId14"/>
    <p:sldId id="298" r:id="rId15"/>
    <p:sldId id="264" r:id="rId16"/>
    <p:sldId id="299" r:id="rId17"/>
    <p:sldId id="300" r:id="rId18"/>
    <p:sldId id="261" r:id="rId19"/>
    <p:sldId id="267" r:id="rId20"/>
    <p:sldId id="265" r:id="rId21"/>
    <p:sldId id="302" r:id="rId22"/>
    <p:sldId id="303" r:id="rId23"/>
    <p:sldId id="315" r:id="rId24"/>
    <p:sldId id="285" r:id="rId25"/>
    <p:sldId id="342" r:id="rId26"/>
    <p:sldId id="330" r:id="rId27"/>
    <p:sldId id="288" r:id="rId28"/>
    <p:sldId id="328" r:id="rId29"/>
    <p:sldId id="334" r:id="rId30"/>
    <p:sldId id="319" r:id="rId31"/>
    <p:sldId id="325" r:id="rId32"/>
    <p:sldId id="340" r:id="rId33"/>
    <p:sldId id="339" r:id="rId34"/>
    <p:sldId id="326" r:id="rId35"/>
    <p:sldId id="336" r:id="rId36"/>
    <p:sldId id="341" r:id="rId37"/>
    <p:sldId id="338" r:id="rId38"/>
    <p:sldId id="337" r:id="rId39"/>
    <p:sldId id="290" r:id="rId40"/>
    <p:sldId id="320" r:id="rId41"/>
    <p:sldId id="324" r:id="rId42"/>
    <p:sldId id="296" r:id="rId43"/>
    <p:sldId id="312" r:id="rId44"/>
    <p:sldId id="262" r:id="rId45"/>
    <p:sldId id="343" r:id="rId46"/>
    <p:sldId id="259" r:id="rId47"/>
    <p:sldId id="329" r:id="rId48"/>
    <p:sldId id="291"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C72BA"/>
    <a:srgbClr val="FFFFCC"/>
    <a:srgbClr val="1D6C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844" autoAdjust="0"/>
    <p:restoredTop sz="81961" autoAdjust="0"/>
  </p:normalViewPr>
  <p:slideViewPr>
    <p:cSldViewPr snapToGrid="0">
      <p:cViewPr varScale="1">
        <p:scale>
          <a:sx n="90" d="100"/>
          <a:sy n="90" d="100"/>
        </p:scale>
        <p:origin x="798" y="72"/>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8" Type="http://schemas.openxmlformats.org/officeDocument/2006/relationships/customXml" Target="../customXml/item3.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customXml" Target="../customXml/item1.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customXml" Target="../customXml/item2.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therine Fitzsimons" userId="4a27d5e5-3d3e-47bd-b998-a92340e22168" providerId="ADAL" clId="{59860B94-D98F-4969-BEA1-980743E1BAAA}"/>
    <pc:docChg chg="undo custSel addSld modSld sldOrd">
      <pc:chgData name="Catherine Fitzsimons" userId="4a27d5e5-3d3e-47bd-b998-a92340e22168" providerId="ADAL" clId="{59860B94-D98F-4969-BEA1-980743E1BAAA}" dt="2025-05-17T15:28:55.747" v="1068"/>
      <pc:docMkLst>
        <pc:docMk/>
      </pc:docMkLst>
      <pc:sldChg chg="ord">
        <pc:chgData name="Catherine Fitzsimons" userId="4a27d5e5-3d3e-47bd-b998-a92340e22168" providerId="ADAL" clId="{59860B94-D98F-4969-BEA1-980743E1BAAA}" dt="2025-05-17T13:22:35.243" v="3" actId="20578"/>
        <pc:sldMkLst>
          <pc:docMk/>
          <pc:sldMk cId="2063411077" sldId="259"/>
        </pc:sldMkLst>
      </pc:sldChg>
      <pc:sldChg chg="addSp delSp modSp mod modTransition modAnim modNotesTx">
        <pc:chgData name="Catherine Fitzsimons" userId="4a27d5e5-3d3e-47bd-b998-a92340e22168" providerId="ADAL" clId="{59860B94-D98F-4969-BEA1-980743E1BAAA}" dt="2025-05-17T15:28:55.747" v="1068"/>
        <pc:sldMkLst>
          <pc:docMk/>
          <pc:sldMk cId="1852345562" sldId="314"/>
        </pc:sldMkLst>
      </pc:sldChg>
      <pc:sldChg chg="addSp delSp modSp new mod ord modClrScheme chgLayout">
        <pc:chgData name="Catherine Fitzsimons" userId="4a27d5e5-3d3e-47bd-b998-a92340e22168" providerId="ADAL" clId="{59860B94-D98F-4969-BEA1-980743E1BAAA}" dt="2025-05-17T13:27:28.470" v="166" actId="948"/>
        <pc:sldMkLst>
          <pc:docMk/>
          <pc:sldMk cId="3234693740" sldId="315"/>
        </pc:sldMkLst>
      </pc:sldChg>
      <pc:sldChg chg="addSp modSp add mod modTransition">
        <pc:chgData name="Catherine Fitzsimons" userId="4a27d5e5-3d3e-47bd-b998-a92340e22168" providerId="ADAL" clId="{59860B94-D98F-4969-BEA1-980743E1BAAA}" dt="2025-05-17T15:26:03.442" v="826"/>
        <pc:sldMkLst>
          <pc:docMk/>
          <pc:sldMk cId="4121987461" sldId="316"/>
        </pc:sldMkLst>
      </pc:sldChg>
    </pc:docChg>
  </pc:docChgLst>
  <pc:docChgLst>
    <pc:chgData name="Catherine Fitzsimons" userId="4a27d5e5-3d3e-47bd-b998-a92340e22168" providerId="ADAL" clId="{B66BB184-0BF8-44D0-9416-04509499A475}"/>
    <pc:docChg chg="undo custSel addSld modSld sldOrd">
      <pc:chgData name="Catherine Fitzsimons" userId="4a27d5e5-3d3e-47bd-b998-a92340e22168" providerId="ADAL" clId="{B66BB184-0BF8-44D0-9416-04509499A475}" dt="2025-04-08T17:25:58.146" v="1677" actId="21"/>
      <pc:docMkLst>
        <pc:docMk/>
      </pc:docMkLst>
      <pc:sldChg chg="addSp delSp modSp mod ord modClrScheme chgLayout">
        <pc:chgData name="Catherine Fitzsimons" userId="4a27d5e5-3d3e-47bd-b998-a92340e22168" providerId="ADAL" clId="{B66BB184-0BF8-44D0-9416-04509499A475}" dt="2025-04-08T17:20:21.779" v="1670" actId="20577"/>
        <pc:sldMkLst>
          <pc:docMk/>
          <pc:sldMk cId="2469071403" sldId="258"/>
        </pc:sldMkLst>
      </pc:sldChg>
      <pc:sldChg chg="addSp modSp mod ord modNotesTx">
        <pc:chgData name="Catherine Fitzsimons" userId="4a27d5e5-3d3e-47bd-b998-a92340e22168" providerId="ADAL" clId="{B66BB184-0BF8-44D0-9416-04509499A475}" dt="2025-04-08T17:19:46.357" v="1641" actId="207"/>
        <pc:sldMkLst>
          <pc:docMk/>
          <pc:sldMk cId="2063411077" sldId="259"/>
        </pc:sldMkLst>
      </pc:sldChg>
      <pc:sldChg chg="addSp delSp modSp mod ord">
        <pc:chgData name="Catherine Fitzsimons" userId="4a27d5e5-3d3e-47bd-b998-a92340e22168" providerId="ADAL" clId="{B66BB184-0BF8-44D0-9416-04509499A475}" dt="2025-04-08T17:15:58.093" v="1561" actId="167"/>
        <pc:sldMkLst>
          <pc:docMk/>
          <pc:sldMk cId="1797437123" sldId="260"/>
        </pc:sldMkLst>
      </pc:sldChg>
      <pc:sldChg chg="addSp delSp modSp add mod ord">
        <pc:chgData name="Catherine Fitzsimons" userId="4a27d5e5-3d3e-47bd-b998-a92340e22168" providerId="ADAL" clId="{B66BB184-0BF8-44D0-9416-04509499A475}" dt="2025-04-07T11:54:25.608" v="460" actId="1076"/>
        <pc:sldMkLst>
          <pc:docMk/>
          <pc:sldMk cId="4274015592" sldId="261"/>
        </pc:sldMkLst>
      </pc:sldChg>
      <pc:sldChg chg="add">
        <pc:chgData name="Catherine Fitzsimons" userId="4a27d5e5-3d3e-47bd-b998-a92340e22168" providerId="ADAL" clId="{B66BB184-0BF8-44D0-9416-04509499A475}" dt="2025-04-01T08:03:14.146" v="9" actId="2890"/>
        <pc:sldMkLst>
          <pc:docMk/>
          <pc:sldMk cId="4022233342" sldId="262"/>
        </pc:sldMkLst>
      </pc:sldChg>
      <pc:sldChg chg="addSp modSp add mod ord">
        <pc:chgData name="Catherine Fitzsimons" userId="4a27d5e5-3d3e-47bd-b998-a92340e22168" providerId="ADAL" clId="{B66BB184-0BF8-44D0-9416-04509499A475}" dt="2025-04-01T08:08:00.131" v="64" actId="1076"/>
        <pc:sldMkLst>
          <pc:docMk/>
          <pc:sldMk cId="1610163168" sldId="263"/>
        </pc:sldMkLst>
      </pc:sldChg>
      <pc:sldChg chg="addSp modSp add mod ord">
        <pc:chgData name="Catherine Fitzsimons" userId="4a27d5e5-3d3e-47bd-b998-a92340e22168" providerId="ADAL" clId="{B66BB184-0BF8-44D0-9416-04509499A475}" dt="2025-04-01T08:10:02.252" v="78" actId="962"/>
        <pc:sldMkLst>
          <pc:docMk/>
          <pc:sldMk cId="2589861776" sldId="264"/>
        </pc:sldMkLst>
      </pc:sldChg>
      <pc:sldChg chg="addSp modSp add mod ord">
        <pc:chgData name="Catherine Fitzsimons" userId="4a27d5e5-3d3e-47bd-b998-a92340e22168" providerId="ADAL" clId="{B66BB184-0BF8-44D0-9416-04509499A475}" dt="2025-04-01T08:09:38.935" v="73"/>
        <pc:sldMkLst>
          <pc:docMk/>
          <pc:sldMk cId="2954756929" sldId="265"/>
        </pc:sldMkLst>
      </pc:sldChg>
      <pc:sldChg chg="addSp delSp modSp add mod ord">
        <pc:chgData name="Catherine Fitzsimons" userId="4a27d5e5-3d3e-47bd-b998-a92340e22168" providerId="ADAL" clId="{B66BB184-0BF8-44D0-9416-04509499A475}" dt="2025-04-01T08:06:13.368" v="49"/>
        <pc:sldMkLst>
          <pc:docMk/>
          <pc:sldMk cId="2161933035" sldId="266"/>
        </pc:sldMkLst>
      </pc:sldChg>
      <pc:sldChg chg="addSp modSp add mod ord modNotesTx">
        <pc:chgData name="Catherine Fitzsimons" userId="4a27d5e5-3d3e-47bd-b998-a92340e22168" providerId="ADAL" clId="{B66BB184-0BF8-44D0-9416-04509499A475}" dt="2025-04-07T11:56:17.220" v="555" actId="1076"/>
        <pc:sldMkLst>
          <pc:docMk/>
          <pc:sldMk cId="1396498323" sldId="267"/>
        </pc:sldMkLst>
      </pc:sldChg>
      <pc:sldChg chg="add ord">
        <pc:chgData name="Catherine Fitzsimons" userId="4a27d5e5-3d3e-47bd-b998-a92340e22168" providerId="ADAL" clId="{B66BB184-0BF8-44D0-9416-04509499A475}" dt="2025-04-01T08:07:45.687" v="62"/>
        <pc:sldMkLst>
          <pc:docMk/>
          <pc:sldMk cId="3992472631" sldId="268"/>
        </pc:sldMkLst>
      </pc:sldChg>
      <pc:sldChg chg="modSp add mod setBg">
        <pc:chgData name="Catherine Fitzsimons" userId="4a27d5e5-3d3e-47bd-b998-a92340e22168" providerId="ADAL" clId="{B66BB184-0BF8-44D0-9416-04509499A475}" dt="2025-04-01T08:07:15.400" v="54" actId="13926"/>
        <pc:sldMkLst>
          <pc:docMk/>
          <pc:sldMk cId="3010266352" sldId="269"/>
        </pc:sldMkLst>
      </pc:sldChg>
      <pc:sldChg chg="add">
        <pc:chgData name="Catherine Fitzsimons" userId="4a27d5e5-3d3e-47bd-b998-a92340e22168" providerId="ADAL" clId="{B66BB184-0BF8-44D0-9416-04509499A475}" dt="2025-04-01T08:12:48.190" v="83"/>
        <pc:sldMkLst>
          <pc:docMk/>
          <pc:sldMk cId="2049459193" sldId="285"/>
        </pc:sldMkLst>
      </pc:sldChg>
      <pc:sldChg chg="add">
        <pc:chgData name="Catherine Fitzsimons" userId="4a27d5e5-3d3e-47bd-b998-a92340e22168" providerId="ADAL" clId="{B66BB184-0BF8-44D0-9416-04509499A475}" dt="2025-04-01T08:13:14.894" v="84"/>
        <pc:sldMkLst>
          <pc:docMk/>
          <pc:sldMk cId="1417720226" sldId="288"/>
        </pc:sldMkLst>
      </pc:sldChg>
      <pc:sldChg chg="add">
        <pc:chgData name="Catherine Fitzsimons" userId="4a27d5e5-3d3e-47bd-b998-a92340e22168" providerId="ADAL" clId="{B66BB184-0BF8-44D0-9416-04509499A475}" dt="2025-04-08T17:23:41.571" v="1671"/>
        <pc:sldMkLst>
          <pc:docMk/>
          <pc:sldMk cId="245292679" sldId="290"/>
        </pc:sldMkLst>
      </pc:sldChg>
      <pc:sldChg chg="add">
        <pc:chgData name="Catherine Fitzsimons" userId="4a27d5e5-3d3e-47bd-b998-a92340e22168" providerId="ADAL" clId="{B66BB184-0BF8-44D0-9416-04509499A475}" dt="2025-04-08T17:24:08.909" v="1672"/>
        <pc:sldMkLst>
          <pc:docMk/>
          <pc:sldMk cId="169247096" sldId="296"/>
        </pc:sldMkLst>
      </pc:sldChg>
      <pc:sldChg chg="modSp add mod setBg">
        <pc:chgData name="Catherine Fitzsimons" userId="4a27d5e5-3d3e-47bd-b998-a92340e22168" providerId="ADAL" clId="{B66BB184-0BF8-44D0-9416-04509499A475}" dt="2025-04-01T08:07:26.769" v="56" actId="13926"/>
        <pc:sldMkLst>
          <pc:docMk/>
          <pc:sldMk cId="1873060035" sldId="297"/>
        </pc:sldMkLst>
      </pc:sldChg>
      <pc:sldChg chg="addSp delSp modSp mod modAnim">
        <pc:chgData name="Catherine Fitzsimons" userId="4a27d5e5-3d3e-47bd-b998-a92340e22168" providerId="ADAL" clId="{B66BB184-0BF8-44D0-9416-04509499A475}" dt="2025-04-07T13:08:01.160" v="948" actId="27636"/>
        <pc:sldMkLst>
          <pc:docMk/>
          <pc:sldMk cId="619757340" sldId="298"/>
        </pc:sldMkLst>
      </pc:sldChg>
      <pc:sldChg chg="addSp modSp mod modAnim">
        <pc:chgData name="Catherine Fitzsimons" userId="4a27d5e5-3d3e-47bd-b998-a92340e22168" providerId="ADAL" clId="{B66BB184-0BF8-44D0-9416-04509499A475}" dt="2025-04-08T15:09:50.563" v="954" actId="20577"/>
        <pc:sldMkLst>
          <pc:docMk/>
          <pc:sldMk cId="3654229509" sldId="299"/>
        </pc:sldMkLst>
      </pc:sldChg>
      <pc:sldChg chg="addSp delSp modSp mod modAnim">
        <pc:chgData name="Catherine Fitzsimons" userId="4a27d5e5-3d3e-47bd-b998-a92340e22168" providerId="ADAL" clId="{B66BB184-0BF8-44D0-9416-04509499A475}" dt="2025-04-07T12:42:50.658" v="678"/>
        <pc:sldMkLst>
          <pc:docMk/>
          <pc:sldMk cId="2049651710" sldId="300"/>
        </pc:sldMkLst>
      </pc:sldChg>
      <pc:sldChg chg="addSp modSp add mod ord modAnim">
        <pc:chgData name="Catherine Fitzsimons" userId="4a27d5e5-3d3e-47bd-b998-a92340e22168" providerId="ADAL" clId="{B66BB184-0BF8-44D0-9416-04509499A475}" dt="2025-04-08T15:08:33.424" v="949" actId="1076"/>
        <pc:sldMkLst>
          <pc:docMk/>
          <pc:sldMk cId="112225487" sldId="301"/>
        </pc:sldMkLst>
      </pc:sldChg>
      <pc:sldChg chg="addSp delSp modSp add mod delAnim modAnim modNotesTx">
        <pc:chgData name="Catherine Fitzsimons" userId="4a27d5e5-3d3e-47bd-b998-a92340e22168" providerId="ADAL" clId="{B66BB184-0BF8-44D0-9416-04509499A475}" dt="2025-04-08T15:10:36.581" v="968" actId="14100"/>
        <pc:sldMkLst>
          <pc:docMk/>
          <pc:sldMk cId="2043985268" sldId="302"/>
        </pc:sldMkLst>
      </pc:sldChg>
      <pc:sldChg chg="delSp modSp add mod delAnim modAnim">
        <pc:chgData name="Catherine Fitzsimons" userId="4a27d5e5-3d3e-47bd-b998-a92340e22168" providerId="ADAL" clId="{B66BB184-0BF8-44D0-9416-04509499A475}" dt="2025-04-08T15:12:28.554" v="979" actId="114"/>
        <pc:sldMkLst>
          <pc:docMk/>
          <pc:sldMk cId="3471639594" sldId="303"/>
        </pc:sldMkLst>
      </pc:sldChg>
      <pc:sldChg chg="modSp add mod ord modAnim">
        <pc:chgData name="Catherine Fitzsimons" userId="4a27d5e5-3d3e-47bd-b998-a92340e22168" providerId="ADAL" clId="{B66BB184-0BF8-44D0-9416-04509499A475}" dt="2025-04-08T15:09:12.770" v="953" actId="1076"/>
        <pc:sldMkLst>
          <pc:docMk/>
          <pc:sldMk cId="3155087343" sldId="304"/>
        </pc:sldMkLst>
      </pc:sldChg>
      <pc:sldChg chg="modSp new mod ord">
        <pc:chgData name="Catherine Fitzsimons" userId="4a27d5e5-3d3e-47bd-b998-a92340e22168" providerId="ADAL" clId="{B66BB184-0BF8-44D0-9416-04509499A475}" dt="2025-04-08T17:18:51.887" v="1607" actId="20577"/>
        <pc:sldMkLst>
          <pc:docMk/>
          <pc:sldMk cId="3645858777" sldId="305"/>
        </pc:sldMkLst>
      </pc:sldChg>
      <pc:sldChg chg="addSp modSp add mod modNotesTx">
        <pc:chgData name="Catherine Fitzsimons" userId="4a27d5e5-3d3e-47bd-b998-a92340e22168" providerId="ADAL" clId="{B66BB184-0BF8-44D0-9416-04509499A475}" dt="2025-04-08T16:24:41.100" v="1049" actId="1076"/>
        <pc:sldMkLst>
          <pc:docMk/>
          <pc:sldMk cId="289351822" sldId="306"/>
        </pc:sldMkLst>
      </pc:sldChg>
      <pc:sldChg chg="addSp modSp add mod modNotesTx">
        <pc:chgData name="Catherine Fitzsimons" userId="4a27d5e5-3d3e-47bd-b998-a92340e22168" providerId="ADAL" clId="{B66BB184-0BF8-44D0-9416-04509499A475}" dt="2025-04-08T16:29:50.826" v="1337" actId="20577"/>
        <pc:sldMkLst>
          <pc:docMk/>
          <pc:sldMk cId="2015393161" sldId="307"/>
        </pc:sldMkLst>
      </pc:sldChg>
      <pc:sldChg chg="addSp delSp modSp add mod ord modNotesTx">
        <pc:chgData name="Catherine Fitzsimons" userId="4a27d5e5-3d3e-47bd-b998-a92340e22168" providerId="ADAL" clId="{B66BB184-0BF8-44D0-9416-04509499A475}" dt="2025-04-08T17:25:58.146" v="1677" actId="21"/>
        <pc:sldMkLst>
          <pc:docMk/>
          <pc:sldMk cId="2872334753" sldId="308"/>
        </pc:sldMkLst>
      </pc:sldChg>
      <pc:sldChg chg="addSp modSp add mod modAnim modNotesTx">
        <pc:chgData name="Catherine Fitzsimons" userId="4a27d5e5-3d3e-47bd-b998-a92340e22168" providerId="ADAL" clId="{B66BB184-0BF8-44D0-9416-04509499A475}" dt="2025-04-08T17:13:37.578" v="1545" actId="20577"/>
        <pc:sldMkLst>
          <pc:docMk/>
          <pc:sldMk cId="833584847" sldId="309"/>
        </pc:sldMkLst>
      </pc:sldChg>
      <pc:sldChg chg="modSp add">
        <pc:chgData name="Catherine Fitzsimons" userId="4a27d5e5-3d3e-47bd-b998-a92340e22168" providerId="ADAL" clId="{B66BB184-0BF8-44D0-9416-04509499A475}" dt="2025-04-08T17:16:47.216" v="1563" actId="14826"/>
        <pc:sldMkLst>
          <pc:docMk/>
          <pc:sldMk cId="1509204072" sldId="310"/>
        </pc:sldMkLst>
      </pc:sldChg>
      <pc:sldChg chg="modSp add ord">
        <pc:chgData name="Catherine Fitzsimons" userId="4a27d5e5-3d3e-47bd-b998-a92340e22168" providerId="ADAL" clId="{B66BB184-0BF8-44D0-9416-04509499A475}" dt="2025-04-08T17:18:25.922" v="1574"/>
        <pc:sldMkLst>
          <pc:docMk/>
          <pc:sldMk cId="251534181" sldId="311"/>
        </pc:sldMkLst>
      </pc:sldChg>
      <pc:sldChg chg="add">
        <pc:chgData name="Catherine Fitzsimons" userId="4a27d5e5-3d3e-47bd-b998-a92340e22168" providerId="ADAL" clId="{B66BB184-0BF8-44D0-9416-04509499A475}" dt="2025-04-08T17:24:39.978" v="1673"/>
        <pc:sldMkLst>
          <pc:docMk/>
          <pc:sldMk cId="415680777" sldId="312"/>
        </pc:sldMkLst>
      </pc:sldChg>
    </pc:docChg>
  </pc:docChgLst>
  <pc:docChgLst>
    <pc:chgData name="Fitzsimons, Catherine A." userId="4957fab1-89eb-4a9a-b1bd-5b999f3faa12" providerId="ADAL" clId="{A9482112-685B-4AB6-ACAF-076AB0E343E9}"/>
    <pc:docChg chg="undo custSel addSld modSld">
      <pc:chgData name="Fitzsimons, Catherine A." userId="4957fab1-89eb-4a9a-b1bd-5b999f3faa12" providerId="ADAL" clId="{A9482112-685B-4AB6-ACAF-076AB0E343E9}" dt="2025-04-02T17:53:39.256" v="710"/>
      <pc:docMkLst>
        <pc:docMk/>
      </pc:docMkLst>
      <pc:sldChg chg="modSp mod">
        <pc:chgData name="Fitzsimons, Catherine A." userId="4957fab1-89eb-4a9a-b1bd-5b999f3faa12" providerId="ADAL" clId="{A9482112-685B-4AB6-ACAF-076AB0E343E9}" dt="2025-04-02T11:29:06.112" v="2" actId="12789"/>
        <pc:sldMkLst>
          <pc:docMk/>
          <pc:sldMk cId="2486953223" sldId="256"/>
        </pc:sldMkLst>
      </pc:sldChg>
      <pc:sldChg chg="addSp delSp modSp add mod modClrScheme modAnim chgLayout modNotesTx">
        <pc:chgData name="Fitzsimons, Catherine A." userId="4957fab1-89eb-4a9a-b1bd-5b999f3faa12" providerId="ADAL" clId="{A9482112-685B-4AB6-ACAF-076AB0E343E9}" dt="2025-04-02T17:36:35.494" v="300" actId="6549"/>
        <pc:sldMkLst>
          <pc:docMk/>
          <pc:sldMk cId="619757340" sldId="298"/>
        </pc:sldMkLst>
      </pc:sldChg>
      <pc:sldChg chg="addSp delSp modSp mod modAnim">
        <pc:chgData name="Fitzsimons, Catherine A." userId="4957fab1-89eb-4a9a-b1bd-5b999f3faa12" providerId="ADAL" clId="{A9482112-685B-4AB6-ACAF-076AB0E343E9}" dt="2025-04-02T17:49:25.085" v="608" actId="1076"/>
        <pc:sldMkLst>
          <pc:docMk/>
          <pc:sldMk cId="3654229509" sldId="299"/>
        </pc:sldMkLst>
      </pc:sldChg>
      <pc:sldChg chg="addSp delSp modSp add mod modAnim">
        <pc:chgData name="Fitzsimons, Catherine A." userId="4957fab1-89eb-4a9a-b1bd-5b999f3faa12" providerId="ADAL" clId="{A9482112-685B-4AB6-ACAF-076AB0E343E9}" dt="2025-04-02T17:53:39.256" v="710"/>
        <pc:sldMkLst>
          <pc:docMk/>
          <pc:sldMk cId="2049651710" sldId="300"/>
        </pc:sldMkLst>
      </pc:sldChg>
    </pc:docChg>
  </pc:docChgLst>
  <pc:docChgLst>
    <pc:chgData name="Catherine Fitzsimons" userId="4a27d5e5-3d3e-47bd-b998-a92340e22168" providerId="ADAL" clId="{946E37A2-A41A-4DF0-A0E4-307912394326}"/>
    <pc:docChg chg="modSld modMainMaster">
      <pc:chgData name="Catherine Fitzsimons" userId="4a27d5e5-3d3e-47bd-b998-a92340e22168" providerId="ADAL" clId="{946E37A2-A41A-4DF0-A0E4-307912394326}" dt="2025-03-11T09:41:02.876" v="63" actId="20577"/>
      <pc:docMkLst>
        <pc:docMk/>
      </pc:docMkLst>
      <pc:sldChg chg="modSp mod">
        <pc:chgData name="Catherine Fitzsimons" userId="4a27d5e5-3d3e-47bd-b998-a92340e22168" providerId="ADAL" clId="{946E37A2-A41A-4DF0-A0E4-307912394326}" dt="2025-03-11T09:41:02.876" v="63" actId="20577"/>
        <pc:sldMkLst>
          <pc:docMk/>
          <pc:sldMk cId="2486953223" sldId="256"/>
        </pc:sldMkLst>
      </pc:sldChg>
      <pc:sldChg chg="setBg">
        <pc:chgData name="Catherine Fitzsimons" userId="4a27d5e5-3d3e-47bd-b998-a92340e22168" providerId="ADAL" clId="{946E37A2-A41A-4DF0-A0E4-307912394326}" dt="2025-03-11T09:39:10.324" v="0"/>
        <pc:sldMkLst>
          <pc:docMk/>
          <pc:sldMk cId="2469071403" sldId="258"/>
        </pc:sldMkLst>
      </pc:sldChg>
      <pc:sldChg chg="modSp mod">
        <pc:chgData name="Catherine Fitzsimons" userId="4a27d5e5-3d3e-47bd-b998-a92340e22168" providerId="ADAL" clId="{946E37A2-A41A-4DF0-A0E4-307912394326}" dt="2025-03-11T09:39:56.480" v="1" actId="207"/>
        <pc:sldMkLst>
          <pc:docMk/>
          <pc:sldMk cId="2063411077" sldId="259"/>
        </pc:sldMkLst>
      </pc:sldChg>
      <pc:sldMasterChg chg="setBg modSldLayout">
        <pc:chgData name="Catherine Fitzsimons" userId="4a27d5e5-3d3e-47bd-b998-a92340e22168" providerId="ADAL" clId="{946E37A2-A41A-4DF0-A0E4-307912394326}" dt="2025-03-11T09:39:10.324" v="0"/>
        <pc:sldMasterMkLst>
          <pc:docMk/>
          <pc:sldMasterMk cId="1813455816" sldId="2147483648"/>
        </pc:sldMasterMkLst>
        <pc:sldLayoutChg chg="setBg">
          <pc:chgData name="Catherine Fitzsimons" userId="4a27d5e5-3d3e-47bd-b998-a92340e22168" providerId="ADAL" clId="{946E37A2-A41A-4DF0-A0E4-307912394326}" dt="2025-03-11T09:39:10.324" v="0"/>
          <pc:sldLayoutMkLst>
            <pc:docMk/>
            <pc:sldMasterMk cId="1813455816" sldId="2147483648"/>
            <pc:sldLayoutMk cId="641294211" sldId="2147483649"/>
          </pc:sldLayoutMkLst>
        </pc:sldLayoutChg>
        <pc:sldLayoutChg chg="setBg">
          <pc:chgData name="Catherine Fitzsimons" userId="4a27d5e5-3d3e-47bd-b998-a92340e22168" providerId="ADAL" clId="{946E37A2-A41A-4DF0-A0E4-307912394326}" dt="2025-03-11T09:39:10.324" v="0"/>
          <pc:sldLayoutMkLst>
            <pc:docMk/>
            <pc:sldMasterMk cId="1813455816" sldId="2147483648"/>
            <pc:sldLayoutMk cId="2343973012" sldId="2147483650"/>
          </pc:sldLayoutMkLst>
        </pc:sldLayoutChg>
        <pc:sldLayoutChg chg="setBg">
          <pc:chgData name="Catherine Fitzsimons" userId="4a27d5e5-3d3e-47bd-b998-a92340e22168" providerId="ADAL" clId="{946E37A2-A41A-4DF0-A0E4-307912394326}" dt="2025-03-11T09:39:10.324" v="0"/>
          <pc:sldLayoutMkLst>
            <pc:docMk/>
            <pc:sldMasterMk cId="1813455816" sldId="2147483648"/>
            <pc:sldLayoutMk cId="1605810868" sldId="2147483651"/>
          </pc:sldLayoutMkLst>
        </pc:sldLayoutChg>
        <pc:sldLayoutChg chg="setBg">
          <pc:chgData name="Catherine Fitzsimons" userId="4a27d5e5-3d3e-47bd-b998-a92340e22168" providerId="ADAL" clId="{946E37A2-A41A-4DF0-A0E4-307912394326}" dt="2025-03-11T09:39:10.324" v="0"/>
          <pc:sldLayoutMkLst>
            <pc:docMk/>
            <pc:sldMasterMk cId="1813455816" sldId="2147483648"/>
            <pc:sldLayoutMk cId="976487674" sldId="2147483652"/>
          </pc:sldLayoutMkLst>
        </pc:sldLayoutChg>
        <pc:sldLayoutChg chg="setBg">
          <pc:chgData name="Catherine Fitzsimons" userId="4a27d5e5-3d3e-47bd-b998-a92340e22168" providerId="ADAL" clId="{946E37A2-A41A-4DF0-A0E4-307912394326}" dt="2025-03-11T09:39:10.324" v="0"/>
          <pc:sldLayoutMkLst>
            <pc:docMk/>
            <pc:sldMasterMk cId="1813455816" sldId="2147483648"/>
            <pc:sldLayoutMk cId="1929386472" sldId="2147483653"/>
          </pc:sldLayoutMkLst>
        </pc:sldLayoutChg>
        <pc:sldLayoutChg chg="setBg">
          <pc:chgData name="Catherine Fitzsimons" userId="4a27d5e5-3d3e-47bd-b998-a92340e22168" providerId="ADAL" clId="{946E37A2-A41A-4DF0-A0E4-307912394326}" dt="2025-03-11T09:39:10.324" v="0"/>
          <pc:sldLayoutMkLst>
            <pc:docMk/>
            <pc:sldMasterMk cId="1813455816" sldId="2147483648"/>
            <pc:sldLayoutMk cId="1431980748" sldId="2147483654"/>
          </pc:sldLayoutMkLst>
        </pc:sldLayoutChg>
        <pc:sldLayoutChg chg="setBg">
          <pc:chgData name="Catherine Fitzsimons" userId="4a27d5e5-3d3e-47bd-b998-a92340e22168" providerId="ADAL" clId="{946E37A2-A41A-4DF0-A0E4-307912394326}" dt="2025-03-11T09:39:10.324" v="0"/>
          <pc:sldLayoutMkLst>
            <pc:docMk/>
            <pc:sldMasterMk cId="1813455816" sldId="2147483648"/>
            <pc:sldLayoutMk cId="3679148595" sldId="2147483655"/>
          </pc:sldLayoutMkLst>
        </pc:sldLayoutChg>
        <pc:sldLayoutChg chg="setBg">
          <pc:chgData name="Catherine Fitzsimons" userId="4a27d5e5-3d3e-47bd-b998-a92340e22168" providerId="ADAL" clId="{946E37A2-A41A-4DF0-A0E4-307912394326}" dt="2025-03-11T09:39:10.324" v="0"/>
          <pc:sldLayoutMkLst>
            <pc:docMk/>
            <pc:sldMasterMk cId="1813455816" sldId="2147483648"/>
            <pc:sldLayoutMk cId="2505316705" sldId="2147483656"/>
          </pc:sldLayoutMkLst>
        </pc:sldLayoutChg>
        <pc:sldLayoutChg chg="setBg">
          <pc:chgData name="Catherine Fitzsimons" userId="4a27d5e5-3d3e-47bd-b998-a92340e22168" providerId="ADAL" clId="{946E37A2-A41A-4DF0-A0E4-307912394326}" dt="2025-03-11T09:39:10.324" v="0"/>
          <pc:sldLayoutMkLst>
            <pc:docMk/>
            <pc:sldMasterMk cId="1813455816" sldId="2147483648"/>
            <pc:sldLayoutMk cId="1345608123" sldId="2147483657"/>
          </pc:sldLayoutMkLst>
        </pc:sldLayoutChg>
        <pc:sldLayoutChg chg="setBg">
          <pc:chgData name="Catherine Fitzsimons" userId="4a27d5e5-3d3e-47bd-b998-a92340e22168" providerId="ADAL" clId="{946E37A2-A41A-4DF0-A0E4-307912394326}" dt="2025-03-11T09:39:10.324" v="0"/>
          <pc:sldLayoutMkLst>
            <pc:docMk/>
            <pc:sldMasterMk cId="1813455816" sldId="2147483648"/>
            <pc:sldLayoutMk cId="4256986270" sldId="2147483658"/>
          </pc:sldLayoutMkLst>
        </pc:sldLayoutChg>
        <pc:sldLayoutChg chg="setBg">
          <pc:chgData name="Catherine Fitzsimons" userId="4a27d5e5-3d3e-47bd-b998-a92340e22168" providerId="ADAL" clId="{946E37A2-A41A-4DF0-A0E4-307912394326}" dt="2025-03-11T09:39:10.324" v="0"/>
          <pc:sldLayoutMkLst>
            <pc:docMk/>
            <pc:sldMasterMk cId="1813455816" sldId="2147483648"/>
            <pc:sldLayoutMk cId="4159919418" sldId="2147483659"/>
          </pc:sldLayoutMkLst>
        </pc:sldLayoutChg>
      </pc:sldMasterChg>
    </pc:docChg>
  </pc:docChgLst>
  <pc:docChgLst>
    <pc:chgData name="Fitzsimons, Catherine A." userId="4957fab1-89eb-4a9a-b1bd-5b999f3faa12" providerId="ADAL" clId="{DF52C385-EEBE-4EB8-948F-FD15773D9DF6}"/>
    <pc:docChg chg="undo custSel addSld delSld modSld sldOrd">
      <pc:chgData name="Fitzsimons, Catherine A." userId="4957fab1-89eb-4a9a-b1bd-5b999f3faa12" providerId="ADAL" clId="{DF52C385-EEBE-4EB8-948F-FD15773D9DF6}" dt="2025-05-28T17:04:28.789" v="600" actId="1076"/>
      <pc:docMkLst>
        <pc:docMk/>
      </pc:docMkLst>
      <pc:sldChg chg="modSp mod">
        <pc:chgData name="Fitzsimons, Catherine A." userId="4957fab1-89eb-4a9a-b1bd-5b999f3faa12" providerId="ADAL" clId="{DF52C385-EEBE-4EB8-948F-FD15773D9DF6}" dt="2025-05-28T07:43:50.022" v="176" actId="14100"/>
        <pc:sldMkLst>
          <pc:docMk/>
          <pc:sldMk cId="112225487" sldId="301"/>
        </pc:sldMkLst>
      </pc:sldChg>
      <pc:sldChg chg="modSp mod modAnim">
        <pc:chgData name="Fitzsimons, Catherine A." userId="4957fab1-89eb-4a9a-b1bd-5b999f3faa12" providerId="ADAL" clId="{DF52C385-EEBE-4EB8-948F-FD15773D9DF6}" dt="2025-05-28T09:20:28.110" v="281" actId="27636"/>
        <pc:sldMkLst>
          <pc:docMk/>
          <pc:sldMk cId="3155087343" sldId="304"/>
        </pc:sldMkLst>
      </pc:sldChg>
      <pc:sldChg chg="addSp delSp modSp mod ord">
        <pc:chgData name="Fitzsimons, Catherine A." userId="4957fab1-89eb-4a9a-b1bd-5b999f3faa12" providerId="ADAL" clId="{DF52C385-EEBE-4EB8-948F-FD15773D9DF6}" dt="2025-05-28T09:38:27.196" v="290"/>
        <pc:sldMkLst>
          <pc:docMk/>
          <pc:sldMk cId="3645858777" sldId="305"/>
        </pc:sldMkLst>
      </pc:sldChg>
      <pc:sldChg chg="modSp mod">
        <pc:chgData name="Fitzsimons, Catherine A." userId="4957fab1-89eb-4a9a-b1bd-5b999f3faa12" providerId="ADAL" clId="{DF52C385-EEBE-4EB8-948F-FD15773D9DF6}" dt="2025-05-28T08:21:45.123" v="200" actId="20577"/>
        <pc:sldMkLst>
          <pc:docMk/>
          <pc:sldMk cId="3234693740" sldId="315"/>
        </pc:sldMkLst>
      </pc:sldChg>
      <pc:sldChg chg="addSp delSp modSp new del mod ord modNotesTx">
        <pc:chgData name="Fitzsimons, Catherine A." userId="4957fab1-89eb-4a9a-b1bd-5b999f3faa12" providerId="ADAL" clId="{DF52C385-EEBE-4EB8-948F-FD15773D9DF6}" dt="2025-05-28T10:21:57.240" v="558" actId="2696"/>
        <pc:sldMkLst>
          <pc:docMk/>
          <pc:sldMk cId="1567456460" sldId="317"/>
        </pc:sldMkLst>
      </pc:sldChg>
      <pc:sldChg chg="addSp modSp new del mod ord modNotesTx">
        <pc:chgData name="Fitzsimons, Catherine A." userId="4957fab1-89eb-4a9a-b1bd-5b999f3faa12" providerId="ADAL" clId="{DF52C385-EEBE-4EB8-948F-FD15773D9DF6}" dt="2025-05-28T10:03:02.445" v="445" actId="2696"/>
        <pc:sldMkLst>
          <pc:docMk/>
          <pc:sldMk cId="2065779727" sldId="318"/>
        </pc:sldMkLst>
      </pc:sldChg>
      <pc:sldChg chg="addSp delSp modSp add mod ord modNotesTx">
        <pc:chgData name="Fitzsimons, Catherine A." userId="4957fab1-89eb-4a9a-b1bd-5b999f3faa12" providerId="ADAL" clId="{DF52C385-EEBE-4EB8-948F-FD15773D9DF6}" dt="2025-05-28T10:23:05.018" v="569" actId="20577"/>
        <pc:sldMkLst>
          <pc:docMk/>
          <pc:sldMk cId="3410311972" sldId="318"/>
        </pc:sldMkLst>
      </pc:sldChg>
      <pc:sldChg chg="addSp delSp modSp add mod">
        <pc:chgData name="Fitzsimons, Catherine A." userId="4957fab1-89eb-4a9a-b1bd-5b999f3faa12" providerId="ADAL" clId="{DF52C385-EEBE-4EB8-948F-FD15773D9DF6}" dt="2025-05-28T17:04:28.789" v="600" actId="1076"/>
        <pc:sldMkLst>
          <pc:docMk/>
          <pc:sldMk cId="1360270074" sldId="319"/>
        </pc:sldMkLst>
      </pc:sldChg>
    </pc:docChg>
  </pc:docChgLst>
  <pc:docChgLst>
    <pc:chgData name="Fitzsimons, Catherine A." userId="4957fab1-89eb-4a9a-b1bd-5b999f3faa12" providerId="ADAL" clId="{9AF84F3A-F787-4DE5-A263-4CED4F3FEDC5}"/>
    <pc:docChg chg="undo custSel addSld delSld modSld sldOrd modMainMaster">
      <pc:chgData name="Fitzsimons, Catherine A." userId="4957fab1-89eb-4a9a-b1bd-5b999f3faa12" providerId="ADAL" clId="{9AF84F3A-F787-4DE5-A263-4CED4F3FEDC5}" dt="2025-09-24T15:44:08.485" v="4413"/>
      <pc:docMkLst>
        <pc:docMk/>
      </pc:docMkLst>
      <pc:sldChg chg="ord">
        <pc:chgData name="Fitzsimons, Catherine A." userId="4957fab1-89eb-4a9a-b1bd-5b999f3faa12" providerId="ADAL" clId="{9AF84F3A-F787-4DE5-A263-4CED4F3FEDC5}" dt="2025-08-20T16:52:06.852" v="1682"/>
        <pc:sldMkLst>
          <pc:docMk/>
          <pc:sldMk cId="2469071403" sldId="258"/>
        </pc:sldMkLst>
      </pc:sldChg>
      <pc:sldChg chg="addSp delSp modSp mod ord">
        <pc:chgData name="Fitzsimons, Catherine A." userId="4957fab1-89eb-4a9a-b1bd-5b999f3faa12" providerId="ADAL" clId="{9AF84F3A-F787-4DE5-A263-4CED4F3FEDC5}" dt="2025-09-17T13:18:25.690" v="4313" actId="14100"/>
        <pc:sldMkLst>
          <pc:docMk/>
          <pc:sldMk cId="2063411077" sldId="259"/>
        </pc:sldMkLst>
        <pc:spChg chg="add mod">
          <ac:chgData name="Fitzsimons, Catherine A." userId="4957fab1-89eb-4a9a-b1bd-5b999f3faa12" providerId="ADAL" clId="{9AF84F3A-F787-4DE5-A263-4CED4F3FEDC5}" dt="2025-09-17T13:18:25.690" v="4313" actId="14100"/>
          <ac:spMkLst>
            <pc:docMk/>
            <pc:sldMk cId="2063411077" sldId="259"/>
            <ac:spMk id="16" creationId="{8059F6D4-EC98-44DC-AAD2-31EF65C0571D}"/>
          </ac:spMkLst>
        </pc:spChg>
        <pc:spChg chg="add mod">
          <ac:chgData name="Fitzsimons, Catherine A." userId="4957fab1-89eb-4a9a-b1bd-5b999f3faa12" providerId="ADAL" clId="{9AF84F3A-F787-4DE5-A263-4CED4F3FEDC5}" dt="2025-08-20T16:45:38.055" v="1496" actId="1076"/>
          <ac:spMkLst>
            <pc:docMk/>
            <pc:sldMk cId="2063411077" sldId="259"/>
            <ac:spMk id="17" creationId="{FD9F6061-9050-4C55-835F-B0B666B41EA2}"/>
          </ac:spMkLst>
        </pc:spChg>
      </pc:sldChg>
      <pc:sldChg chg="ord">
        <pc:chgData name="Fitzsimons, Catherine A." userId="4957fab1-89eb-4a9a-b1bd-5b999f3faa12" providerId="ADAL" clId="{9AF84F3A-F787-4DE5-A263-4CED4F3FEDC5}" dt="2025-08-20T14:38:15.567" v="1148"/>
        <pc:sldMkLst>
          <pc:docMk/>
          <pc:sldMk cId="1797437123" sldId="260"/>
        </pc:sldMkLst>
      </pc:sldChg>
      <pc:sldChg chg="addSp delSp modSp mod ord modAnim modNotesTx">
        <pc:chgData name="Fitzsimons, Catherine A." userId="4957fab1-89eb-4a9a-b1bd-5b999f3faa12" providerId="ADAL" clId="{9AF84F3A-F787-4DE5-A263-4CED4F3FEDC5}" dt="2025-09-17T13:31:04.789" v="4341" actId="1076"/>
        <pc:sldMkLst>
          <pc:docMk/>
          <pc:sldMk cId="4022233342" sldId="262"/>
        </pc:sldMkLst>
        <pc:spChg chg="add mod">
          <ac:chgData name="Fitzsimons, Catherine A." userId="4957fab1-89eb-4a9a-b1bd-5b999f3faa12" providerId="ADAL" clId="{9AF84F3A-F787-4DE5-A263-4CED4F3FEDC5}" dt="2025-09-17T13:31:04.789" v="4341" actId="1076"/>
          <ac:spMkLst>
            <pc:docMk/>
            <pc:sldMk cId="4022233342" sldId="262"/>
            <ac:spMk id="7" creationId="{5C6FE43B-D831-4F4D-81CA-39789F530D32}"/>
          </ac:spMkLst>
        </pc:spChg>
        <pc:spChg chg="add del mod">
          <ac:chgData name="Fitzsimons, Catherine A." userId="4957fab1-89eb-4a9a-b1bd-5b999f3faa12" providerId="ADAL" clId="{9AF84F3A-F787-4DE5-A263-4CED4F3FEDC5}" dt="2025-09-17T13:30:25.081" v="4331" actId="478"/>
          <ac:spMkLst>
            <pc:docMk/>
            <pc:sldMk cId="4022233342" sldId="262"/>
            <ac:spMk id="9" creationId="{A9F3A59C-6402-43EE-81D1-E22F75EA0CD7}"/>
          </ac:spMkLst>
        </pc:spChg>
        <pc:grpChg chg="mod">
          <ac:chgData name="Fitzsimons, Catherine A." userId="4957fab1-89eb-4a9a-b1bd-5b999f3faa12" providerId="ADAL" clId="{9AF84F3A-F787-4DE5-A263-4CED4F3FEDC5}" dt="2025-08-20T16:55:53.710" v="1689" actId="1076"/>
          <ac:grpSpMkLst>
            <pc:docMk/>
            <pc:sldMk cId="4022233342" sldId="262"/>
            <ac:grpSpMk id="5" creationId="{C341DED6-1598-404B-B96E-44828BB29317}"/>
          </ac:grpSpMkLst>
        </pc:grpChg>
        <pc:picChg chg="mod">
          <ac:chgData name="Fitzsimons, Catherine A." userId="4957fab1-89eb-4a9a-b1bd-5b999f3faa12" providerId="ADAL" clId="{9AF84F3A-F787-4DE5-A263-4CED4F3FEDC5}" dt="2025-08-20T16:55:47.584" v="1688" actId="14826"/>
          <ac:picMkLst>
            <pc:docMk/>
            <pc:sldMk cId="4022233342" sldId="262"/>
            <ac:picMk id="3" creationId="{83F7808C-781F-152C-581C-A441D134CE1E}"/>
          </ac:picMkLst>
        </pc:picChg>
        <pc:picChg chg="mod">
          <ac:chgData name="Fitzsimons, Catherine A." userId="4957fab1-89eb-4a9a-b1bd-5b999f3faa12" providerId="ADAL" clId="{9AF84F3A-F787-4DE5-A263-4CED4F3FEDC5}" dt="2025-08-20T16:55:57.178" v="1690" actId="1076"/>
          <ac:picMkLst>
            <pc:docMk/>
            <pc:sldMk cId="4022233342" sldId="262"/>
            <ac:picMk id="4" creationId="{D86DB563-FCB3-4846-0965-5A06196410F6}"/>
          </ac:picMkLst>
        </pc:picChg>
        <pc:picChg chg="add mod ord">
          <ac:chgData name="Fitzsimons, Catherine A." userId="4957fab1-89eb-4a9a-b1bd-5b999f3faa12" providerId="ADAL" clId="{9AF84F3A-F787-4DE5-A263-4CED4F3FEDC5}" dt="2025-08-20T16:57:02.038" v="1695" actId="1076"/>
          <ac:picMkLst>
            <pc:docMk/>
            <pc:sldMk cId="4022233342" sldId="262"/>
            <ac:picMk id="6" creationId="{D3AF8EC4-A521-468A-A693-EBBF4FA3735A}"/>
          </ac:picMkLst>
        </pc:picChg>
        <pc:picChg chg="add mod">
          <ac:chgData name="Fitzsimons, Catherine A." userId="4957fab1-89eb-4a9a-b1bd-5b999f3faa12" providerId="ADAL" clId="{9AF84F3A-F787-4DE5-A263-4CED4F3FEDC5}" dt="2025-09-10T16:08:45.478" v="3594"/>
          <ac:picMkLst>
            <pc:docMk/>
            <pc:sldMk cId="4022233342" sldId="262"/>
            <ac:picMk id="8" creationId="{91EE88F3-E17A-4C18-ABE6-E0E0565790BE}"/>
          </ac:picMkLst>
        </pc:picChg>
      </pc:sldChg>
      <pc:sldChg chg="modSp mod">
        <pc:chgData name="Fitzsimons, Catherine A." userId="4957fab1-89eb-4a9a-b1bd-5b999f3faa12" providerId="ADAL" clId="{9AF84F3A-F787-4DE5-A263-4CED4F3FEDC5}" dt="2025-09-17T12:59:39.928" v="4284" actId="20577"/>
        <pc:sldMkLst>
          <pc:docMk/>
          <pc:sldMk cId="1610163168" sldId="263"/>
        </pc:sldMkLst>
        <pc:spChg chg="mod">
          <ac:chgData name="Fitzsimons, Catherine A." userId="4957fab1-89eb-4a9a-b1bd-5b999f3faa12" providerId="ADAL" clId="{9AF84F3A-F787-4DE5-A263-4CED4F3FEDC5}" dt="2025-09-17T12:59:39.928" v="4284" actId="20577"/>
          <ac:spMkLst>
            <pc:docMk/>
            <pc:sldMk cId="1610163168" sldId="263"/>
            <ac:spMk id="2" creationId="{6860E875-749F-9F06-1DFE-C90645FE5F57}"/>
          </ac:spMkLst>
        </pc:spChg>
      </pc:sldChg>
      <pc:sldChg chg="modSp mod">
        <pc:chgData name="Fitzsimons, Catherine A." userId="4957fab1-89eb-4a9a-b1bd-5b999f3faa12" providerId="ADAL" clId="{9AF84F3A-F787-4DE5-A263-4CED4F3FEDC5}" dt="2025-09-17T12:59:19.306" v="4282" actId="14100"/>
        <pc:sldMkLst>
          <pc:docMk/>
          <pc:sldMk cId="2589861776" sldId="264"/>
        </pc:sldMkLst>
        <pc:spChg chg="mod">
          <ac:chgData name="Fitzsimons, Catherine A." userId="4957fab1-89eb-4a9a-b1bd-5b999f3faa12" providerId="ADAL" clId="{9AF84F3A-F787-4DE5-A263-4CED4F3FEDC5}" dt="2025-09-17T12:59:19.306" v="4282" actId="14100"/>
          <ac:spMkLst>
            <pc:docMk/>
            <pc:sldMk cId="2589861776" sldId="264"/>
            <ac:spMk id="2" creationId="{0AA235DA-DE75-D7BA-59F9-18382610D2E5}"/>
          </ac:spMkLst>
        </pc:spChg>
      </pc:sldChg>
      <pc:sldChg chg="modSp mod">
        <pc:chgData name="Fitzsimons, Catherine A." userId="4957fab1-89eb-4a9a-b1bd-5b999f3faa12" providerId="ADAL" clId="{9AF84F3A-F787-4DE5-A263-4CED4F3FEDC5}" dt="2025-09-17T13:03:15.108" v="4291" actId="14100"/>
        <pc:sldMkLst>
          <pc:docMk/>
          <pc:sldMk cId="2954756929" sldId="265"/>
        </pc:sldMkLst>
        <pc:spChg chg="mod">
          <ac:chgData name="Fitzsimons, Catherine A." userId="4957fab1-89eb-4a9a-b1bd-5b999f3faa12" providerId="ADAL" clId="{9AF84F3A-F787-4DE5-A263-4CED4F3FEDC5}" dt="2025-09-17T13:03:15.108" v="4291" actId="14100"/>
          <ac:spMkLst>
            <pc:docMk/>
            <pc:sldMk cId="2954756929" sldId="265"/>
            <ac:spMk id="2" creationId="{1E4D792F-9B6E-409C-3E30-BB2B410CD300}"/>
          </ac:spMkLst>
        </pc:spChg>
      </pc:sldChg>
      <pc:sldChg chg="modSp mod">
        <pc:chgData name="Fitzsimons, Catherine A." userId="4957fab1-89eb-4a9a-b1bd-5b999f3faa12" providerId="ADAL" clId="{9AF84F3A-F787-4DE5-A263-4CED4F3FEDC5}" dt="2025-09-17T12:59:33.641" v="4283" actId="20577"/>
        <pc:sldMkLst>
          <pc:docMk/>
          <pc:sldMk cId="2161933035" sldId="266"/>
        </pc:sldMkLst>
        <pc:spChg chg="mod">
          <ac:chgData name="Fitzsimons, Catherine A." userId="4957fab1-89eb-4a9a-b1bd-5b999f3faa12" providerId="ADAL" clId="{9AF84F3A-F787-4DE5-A263-4CED4F3FEDC5}" dt="2025-09-17T12:59:33.641" v="4283" actId="20577"/>
          <ac:spMkLst>
            <pc:docMk/>
            <pc:sldMk cId="2161933035" sldId="266"/>
            <ac:spMk id="2" creationId="{CB6E6C9B-E1B1-B68C-3B95-80C9BE5D1661}"/>
          </ac:spMkLst>
        </pc:spChg>
      </pc:sldChg>
      <pc:sldChg chg="modSp mod setBg">
        <pc:chgData name="Fitzsimons, Catherine A." userId="4957fab1-89eb-4a9a-b1bd-5b999f3faa12" providerId="ADAL" clId="{9AF84F3A-F787-4DE5-A263-4CED4F3FEDC5}" dt="2025-09-24T15:24:59.598" v="4382"/>
        <pc:sldMkLst>
          <pc:docMk/>
          <pc:sldMk cId="3010266352" sldId="269"/>
        </pc:sldMkLst>
        <pc:spChg chg="mod">
          <ac:chgData name="Fitzsimons, Catherine A." userId="4957fab1-89eb-4a9a-b1bd-5b999f3faa12" providerId="ADAL" clId="{9AF84F3A-F787-4DE5-A263-4CED4F3FEDC5}" dt="2025-09-17T13:50:32.780" v="4345" actId="20577"/>
          <ac:spMkLst>
            <pc:docMk/>
            <pc:sldMk cId="3010266352" sldId="269"/>
            <ac:spMk id="8" creationId="{4D168710-55D7-7A6E-3216-5003C42A848F}"/>
          </ac:spMkLst>
        </pc:spChg>
      </pc:sldChg>
      <pc:sldChg chg="ord">
        <pc:chgData name="Fitzsimons, Catherine A." userId="4957fab1-89eb-4a9a-b1bd-5b999f3faa12" providerId="ADAL" clId="{9AF84F3A-F787-4DE5-A263-4CED4F3FEDC5}" dt="2025-09-10T08:07:38.023" v="1919"/>
        <pc:sldMkLst>
          <pc:docMk/>
          <pc:sldMk cId="2049459193" sldId="285"/>
        </pc:sldMkLst>
      </pc:sldChg>
      <pc:sldChg chg="ord">
        <pc:chgData name="Fitzsimons, Catherine A." userId="4957fab1-89eb-4a9a-b1bd-5b999f3faa12" providerId="ADAL" clId="{9AF84F3A-F787-4DE5-A263-4CED4F3FEDC5}" dt="2025-09-10T08:04:55.422" v="1915"/>
        <pc:sldMkLst>
          <pc:docMk/>
          <pc:sldMk cId="1417720226" sldId="288"/>
        </pc:sldMkLst>
      </pc:sldChg>
      <pc:sldChg chg="ord">
        <pc:chgData name="Fitzsimons, Catherine A." userId="4957fab1-89eb-4a9a-b1bd-5b999f3faa12" providerId="ADAL" clId="{9AF84F3A-F787-4DE5-A263-4CED4F3FEDC5}" dt="2025-08-20T08:58:55.936" v="102"/>
        <pc:sldMkLst>
          <pc:docMk/>
          <pc:sldMk cId="245292679" sldId="290"/>
        </pc:sldMkLst>
      </pc:sldChg>
      <pc:sldChg chg="add">
        <pc:chgData name="Fitzsimons, Catherine A." userId="4957fab1-89eb-4a9a-b1bd-5b999f3faa12" providerId="ADAL" clId="{9AF84F3A-F787-4DE5-A263-4CED4F3FEDC5}" dt="2025-08-20T16:59:58.784" v="1696"/>
        <pc:sldMkLst>
          <pc:docMk/>
          <pc:sldMk cId="1269431336" sldId="291"/>
        </pc:sldMkLst>
      </pc:sldChg>
      <pc:sldChg chg="modSp mod ord">
        <pc:chgData name="Fitzsimons, Catherine A." userId="4957fab1-89eb-4a9a-b1bd-5b999f3faa12" providerId="ADAL" clId="{9AF84F3A-F787-4DE5-A263-4CED4F3FEDC5}" dt="2025-09-10T15:31:26.125" v="3269"/>
        <pc:sldMkLst>
          <pc:docMk/>
          <pc:sldMk cId="169247096" sldId="296"/>
        </pc:sldMkLst>
        <pc:spChg chg="mod">
          <ac:chgData name="Fitzsimons, Catherine A." userId="4957fab1-89eb-4a9a-b1bd-5b999f3faa12" providerId="ADAL" clId="{9AF84F3A-F787-4DE5-A263-4CED4F3FEDC5}" dt="2025-08-20T16:56:32.727" v="1691"/>
          <ac:spMkLst>
            <pc:docMk/>
            <pc:sldMk cId="169247096" sldId="296"/>
            <ac:spMk id="2" creationId="{5369488F-2739-9E08-E60A-7E684DAEE41D}"/>
          </ac:spMkLst>
        </pc:spChg>
      </pc:sldChg>
      <pc:sldChg chg="modSp mod">
        <pc:chgData name="Fitzsimons, Catherine A." userId="4957fab1-89eb-4a9a-b1bd-5b999f3faa12" providerId="ADAL" clId="{9AF84F3A-F787-4DE5-A263-4CED4F3FEDC5}" dt="2025-09-17T13:51:25.151" v="4378" actId="6549"/>
        <pc:sldMkLst>
          <pc:docMk/>
          <pc:sldMk cId="1873060035" sldId="297"/>
        </pc:sldMkLst>
        <pc:spChg chg="mod">
          <ac:chgData name="Fitzsimons, Catherine A." userId="4957fab1-89eb-4a9a-b1bd-5b999f3faa12" providerId="ADAL" clId="{9AF84F3A-F787-4DE5-A263-4CED4F3FEDC5}" dt="2025-09-17T13:51:14.884" v="4374" actId="20577"/>
          <ac:spMkLst>
            <pc:docMk/>
            <pc:sldMk cId="1873060035" sldId="297"/>
            <ac:spMk id="5" creationId="{96395192-1CA3-3052-6557-1B88245CFEEF}"/>
          </ac:spMkLst>
        </pc:spChg>
        <pc:spChg chg="mod">
          <ac:chgData name="Fitzsimons, Catherine A." userId="4957fab1-89eb-4a9a-b1bd-5b999f3faa12" providerId="ADAL" clId="{9AF84F3A-F787-4DE5-A263-4CED4F3FEDC5}" dt="2025-09-17T13:51:25.151" v="4378" actId="6549"/>
          <ac:spMkLst>
            <pc:docMk/>
            <pc:sldMk cId="1873060035" sldId="297"/>
            <ac:spMk id="7" creationId="{786AB3E4-F329-D079-BBFB-D2168FE38B8E}"/>
          </ac:spMkLst>
        </pc:spChg>
      </pc:sldChg>
      <pc:sldChg chg="modAnim">
        <pc:chgData name="Fitzsimons, Catherine A." userId="4957fab1-89eb-4a9a-b1bd-5b999f3faa12" providerId="ADAL" clId="{9AF84F3A-F787-4DE5-A263-4CED4F3FEDC5}" dt="2025-09-24T15:34:43.835" v="4386"/>
        <pc:sldMkLst>
          <pc:docMk/>
          <pc:sldMk cId="3471639594" sldId="303"/>
        </pc:sldMkLst>
      </pc:sldChg>
      <pc:sldChg chg="modSp del mod ord">
        <pc:chgData name="Fitzsimons, Catherine A." userId="4957fab1-89eb-4a9a-b1bd-5b999f3faa12" providerId="ADAL" clId="{9AF84F3A-F787-4DE5-A263-4CED4F3FEDC5}" dt="2025-09-10T15:31:21.922" v="3267" actId="2696"/>
        <pc:sldMkLst>
          <pc:docMk/>
          <pc:sldMk cId="3645858777" sldId="305"/>
        </pc:sldMkLst>
      </pc:sldChg>
      <pc:sldChg chg="addSp delSp modSp del mod ord">
        <pc:chgData name="Fitzsimons, Catherine A." userId="4957fab1-89eb-4a9a-b1bd-5b999f3faa12" providerId="ADAL" clId="{9AF84F3A-F787-4DE5-A263-4CED4F3FEDC5}" dt="2025-09-10T16:37:00.622" v="4273" actId="2696"/>
        <pc:sldMkLst>
          <pc:docMk/>
          <pc:sldMk cId="2872334753" sldId="308"/>
        </pc:sldMkLst>
      </pc:sldChg>
      <pc:sldChg chg="modSp mod">
        <pc:chgData name="Fitzsimons, Catherine A." userId="4957fab1-89eb-4a9a-b1bd-5b999f3faa12" providerId="ADAL" clId="{9AF84F3A-F787-4DE5-A263-4CED4F3FEDC5}" dt="2025-08-20T16:23:42.306" v="1296" actId="14100"/>
        <pc:sldMkLst>
          <pc:docMk/>
          <pc:sldMk cId="833584847" sldId="309"/>
        </pc:sldMkLst>
        <pc:spChg chg="mod">
          <ac:chgData name="Fitzsimons, Catherine A." userId="4957fab1-89eb-4a9a-b1bd-5b999f3faa12" providerId="ADAL" clId="{9AF84F3A-F787-4DE5-A263-4CED4F3FEDC5}" dt="2025-08-20T16:23:42.306" v="1296" actId="14100"/>
          <ac:spMkLst>
            <pc:docMk/>
            <pc:sldMk cId="833584847" sldId="309"/>
            <ac:spMk id="7" creationId="{533F8CBF-065D-30A8-2717-2E2E34B3B3B5}"/>
          </ac:spMkLst>
        </pc:spChg>
      </pc:sldChg>
      <pc:sldChg chg="ord">
        <pc:chgData name="Fitzsimons, Catherine A." userId="4957fab1-89eb-4a9a-b1bd-5b999f3faa12" providerId="ADAL" clId="{9AF84F3A-F787-4DE5-A263-4CED4F3FEDC5}" dt="2025-08-20T14:37:32.718" v="1144"/>
        <pc:sldMkLst>
          <pc:docMk/>
          <pc:sldMk cId="1509204072" sldId="310"/>
        </pc:sldMkLst>
      </pc:sldChg>
      <pc:sldChg chg="ord">
        <pc:chgData name="Fitzsimons, Catherine A." userId="4957fab1-89eb-4a9a-b1bd-5b999f3faa12" providerId="ADAL" clId="{9AF84F3A-F787-4DE5-A263-4CED4F3FEDC5}" dt="2025-08-20T13:26:55.925" v="641"/>
        <pc:sldMkLst>
          <pc:docMk/>
          <pc:sldMk cId="251534181" sldId="311"/>
        </pc:sldMkLst>
      </pc:sldChg>
      <pc:sldChg chg="ord">
        <pc:chgData name="Fitzsimons, Catherine A." userId="4957fab1-89eb-4a9a-b1bd-5b999f3faa12" providerId="ADAL" clId="{9AF84F3A-F787-4DE5-A263-4CED4F3FEDC5}" dt="2025-09-10T15:31:29.630" v="3271"/>
        <pc:sldMkLst>
          <pc:docMk/>
          <pc:sldMk cId="415680777" sldId="312"/>
        </pc:sldMkLst>
      </pc:sldChg>
      <pc:sldChg chg="addSp modSp del mod ord">
        <pc:chgData name="Fitzsimons, Catherine A." userId="4957fab1-89eb-4a9a-b1bd-5b999f3faa12" providerId="ADAL" clId="{9AF84F3A-F787-4DE5-A263-4CED4F3FEDC5}" dt="2025-09-10T16:37:00.622" v="4273" actId="2696"/>
        <pc:sldMkLst>
          <pc:docMk/>
          <pc:sldMk cId="3410311972" sldId="318"/>
        </pc:sldMkLst>
      </pc:sldChg>
      <pc:sldChg chg="addSp delSp modSp mod">
        <pc:chgData name="Fitzsimons, Catherine A." userId="4957fab1-89eb-4a9a-b1bd-5b999f3faa12" providerId="ADAL" clId="{9AF84F3A-F787-4DE5-A263-4CED4F3FEDC5}" dt="2025-08-20T16:44:28.508" v="1459" actId="1076"/>
        <pc:sldMkLst>
          <pc:docMk/>
          <pc:sldMk cId="1360270074" sldId="319"/>
        </pc:sldMkLst>
        <pc:spChg chg="mod">
          <ac:chgData name="Fitzsimons, Catherine A." userId="4957fab1-89eb-4a9a-b1bd-5b999f3faa12" providerId="ADAL" clId="{9AF84F3A-F787-4DE5-A263-4CED4F3FEDC5}" dt="2025-08-20T16:21:52.611" v="1285" actId="14100"/>
          <ac:spMkLst>
            <pc:docMk/>
            <pc:sldMk cId="1360270074" sldId="319"/>
            <ac:spMk id="2" creationId="{E54C1F36-675A-BE58-2428-FF4636E6FC7A}"/>
          </ac:spMkLst>
        </pc:spChg>
        <pc:spChg chg="add mod">
          <ac:chgData name="Fitzsimons, Catherine A." userId="4957fab1-89eb-4a9a-b1bd-5b999f3faa12" providerId="ADAL" clId="{9AF84F3A-F787-4DE5-A263-4CED4F3FEDC5}" dt="2025-08-20T16:33:09.068" v="1382" actId="1076"/>
          <ac:spMkLst>
            <pc:docMk/>
            <pc:sldMk cId="1360270074" sldId="319"/>
            <ac:spMk id="21" creationId="{9A2D378F-1446-42F2-90A2-11BF3A25B06C}"/>
          </ac:spMkLst>
        </pc:spChg>
        <pc:picChg chg="add mod ord">
          <ac:chgData name="Fitzsimons, Catherine A." userId="4957fab1-89eb-4a9a-b1bd-5b999f3faa12" providerId="ADAL" clId="{9AF84F3A-F787-4DE5-A263-4CED4F3FEDC5}" dt="2025-08-20T08:27:39.916" v="78" actId="14100"/>
          <ac:picMkLst>
            <pc:docMk/>
            <pc:sldMk cId="1360270074" sldId="319"/>
            <ac:picMk id="11" creationId="{1A4A871D-E421-4C53-974E-0779B8975EE8}"/>
          </ac:picMkLst>
        </pc:picChg>
        <pc:picChg chg="add mod">
          <ac:chgData name="Fitzsimons, Catherine A." userId="4957fab1-89eb-4a9a-b1bd-5b999f3faa12" providerId="ADAL" clId="{9AF84F3A-F787-4DE5-A263-4CED4F3FEDC5}" dt="2025-08-20T16:44:28.508" v="1459" actId="1076"/>
          <ac:picMkLst>
            <pc:docMk/>
            <pc:sldMk cId="1360270074" sldId="319"/>
            <ac:picMk id="18" creationId="{343D4F14-8351-4130-9D21-1884958BAD03}"/>
          </ac:picMkLst>
        </pc:picChg>
        <pc:picChg chg="add mod">
          <ac:chgData name="Fitzsimons, Catherine A." userId="4957fab1-89eb-4a9a-b1bd-5b999f3faa12" providerId="ADAL" clId="{9AF84F3A-F787-4DE5-A263-4CED4F3FEDC5}" dt="2025-08-20T16:22:49.398" v="1292"/>
          <ac:picMkLst>
            <pc:docMk/>
            <pc:sldMk cId="1360270074" sldId="319"/>
            <ac:picMk id="22" creationId="{049036B2-81C0-4E97-8025-96C149473EAC}"/>
          </ac:picMkLst>
        </pc:picChg>
      </pc:sldChg>
      <pc:sldChg chg="addSp modSp add mod ord">
        <pc:chgData name="Fitzsimons, Catherine A." userId="4957fab1-89eb-4a9a-b1bd-5b999f3faa12" providerId="ADAL" clId="{9AF84F3A-F787-4DE5-A263-4CED4F3FEDC5}" dt="2025-08-20T15:10:49.605" v="1171" actId="1076"/>
        <pc:sldMkLst>
          <pc:docMk/>
          <pc:sldMk cId="1221860251" sldId="320"/>
        </pc:sldMkLst>
        <pc:spChg chg="add mod">
          <ac:chgData name="Fitzsimons, Catherine A." userId="4957fab1-89eb-4a9a-b1bd-5b999f3faa12" providerId="ADAL" clId="{9AF84F3A-F787-4DE5-A263-4CED4F3FEDC5}" dt="2025-08-20T15:10:49.605" v="1171" actId="1076"/>
          <ac:spMkLst>
            <pc:docMk/>
            <pc:sldMk cId="1221860251" sldId="320"/>
            <ac:spMk id="8" creationId="{DA3FB18A-6B24-4454-9040-0BE96603400F}"/>
          </ac:spMkLst>
        </pc:spChg>
        <pc:picChg chg="add mod ord">
          <ac:chgData name="Fitzsimons, Catherine A." userId="4957fab1-89eb-4a9a-b1bd-5b999f3faa12" providerId="ADAL" clId="{9AF84F3A-F787-4DE5-A263-4CED4F3FEDC5}" dt="2025-08-20T15:08:38.630" v="1158" actId="14100"/>
          <ac:picMkLst>
            <pc:docMk/>
            <pc:sldMk cId="1221860251" sldId="320"/>
            <ac:picMk id="7" creationId="{C314CD78-BF38-44E2-B1A4-F40DA531E8CB}"/>
          </ac:picMkLst>
        </pc:picChg>
      </pc:sldChg>
      <pc:sldChg chg="addSp modSp add del mod ord">
        <pc:chgData name="Fitzsimons, Catherine A." userId="4957fab1-89eb-4a9a-b1bd-5b999f3faa12" providerId="ADAL" clId="{9AF84F3A-F787-4DE5-A263-4CED4F3FEDC5}" dt="2025-09-10T08:40:42.589" v="1979" actId="2696"/>
        <pc:sldMkLst>
          <pc:docMk/>
          <pc:sldMk cId="2369502201" sldId="321"/>
        </pc:sldMkLst>
      </pc:sldChg>
      <pc:sldChg chg="add">
        <pc:chgData name="Fitzsimons, Catherine A." userId="4957fab1-89eb-4a9a-b1bd-5b999f3faa12" providerId="ADAL" clId="{9AF84F3A-F787-4DE5-A263-4CED4F3FEDC5}" dt="2025-08-20T09:05:13.773" v="103" actId="2890"/>
        <pc:sldMkLst>
          <pc:docMk/>
          <pc:sldMk cId="1128072664" sldId="322"/>
        </pc:sldMkLst>
      </pc:sldChg>
      <pc:sldChg chg="add">
        <pc:chgData name="Fitzsimons, Catherine A." userId="4957fab1-89eb-4a9a-b1bd-5b999f3faa12" providerId="ADAL" clId="{9AF84F3A-F787-4DE5-A263-4CED4F3FEDC5}" dt="2025-08-20T09:05:16.084" v="104" actId="2890"/>
        <pc:sldMkLst>
          <pc:docMk/>
          <pc:sldMk cId="1806480332" sldId="323"/>
        </pc:sldMkLst>
      </pc:sldChg>
      <pc:sldChg chg="addSp delSp modSp add mod ord modAnim chgLayout">
        <pc:chgData name="Fitzsimons, Catherine A." userId="4957fab1-89eb-4a9a-b1bd-5b999f3faa12" providerId="ADAL" clId="{9AF84F3A-F787-4DE5-A263-4CED4F3FEDC5}" dt="2025-09-24T15:44:08.485" v="4413"/>
        <pc:sldMkLst>
          <pc:docMk/>
          <pc:sldMk cId="2396442402" sldId="324"/>
        </pc:sldMkLst>
        <pc:spChg chg="mod">
          <ac:chgData name="Fitzsimons, Catherine A." userId="4957fab1-89eb-4a9a-b1bd-5b999f3faa12" providerId="ADAL" clId="{9AF84F3A-F787-4DE5-A263-4CED4F3FEDC5}" dt="2025-08-20T16:49:47.489" v="1629" actId="14100"/>
          <ac:spMkLst>
            <pc:docMk/>
            <pc:sldMk cId="2396442402" sldId="324"/>
            <ac:spMk id="2" creationId="{8E4B1438-8AA8-F148-019C-A5D866BB2D53}"/>
          </ac:spMkLst>
        </pc:spChg>
        <pc:spChg chg="add mod topLvl">
          <ac:chgData name="Fitzsimons, Catherine A." userId="4957fab1-89eb-4a9a-b1bd-5b999f3faa12" providerId="ADAL" clId="{9AF84F3A-F787-4DE5-A263-4CED4F3FEDC5}" dt="2025-09-24T15:42:55.143" v="4407" actId="165"/>
          <ac:spMkLst>
            <pc:docMk/>
            <pc:sldMk cId="2396442402" sldId="324"/>
            <ac:spMk id="5" creationId="{95F05774-6357-4509-A1AF-8E13746F3D18}"/>
          </ac:spMkLst>
        </pc:spChg>
        <pc:spChg chg="add mod">
          <ac:chgData name="Fitzsimons, Catherine A." userId="4957fab1-89eb-4a9a-b1bd-5b999f3faa12" providerId="ADAL" clId="{9AF84F3A-F787-4DE5-A263-4CED4F3FEDC5}" dt="2025-08-20T16:51:19.485" v="1676" actId="20577"/>
          <ac:spMkLst>
            <pc:docMk/>
            <pc:sldMk cId="2396442402" sldId="324"/>
            <ac:spMk id="8" creationId="{2E2D6EA1-59EC-457D-B977-79B4329CDBFF}"/>
          </ac:spMkLst>
        </pc:spChg>
        <pc:spChg chg="add mod">
          <ac:chgData name="Fitzsimons, Catherine A." userId="4957fab1-89eb-4a9a-b1bd-5b999f3faa12" providerId="ADAL" clId="{9AF84F3A-F787-4DE5-A263-4CED4F3FEDC5}" dt="2025-08-20T16:50:36.922" v="1649" actId="14100"/>
          <ac:spMkLst>
            <pc:docMk/>
            <pc:sldMk cId="2396442402" sldId="324"/>
            <ac:spMk id="10" creationId="{30F71C00-179D-4D4A-A92E-39E724A3EFDA}"/>
          </ac:spMkLst>
        </pc:spChg>
        <pc:grpChg chg="add del mod">
          <ac:chgData name="Fitzsimons, Catherine A." userId="4957fab1-89eb-4a9a-b1bd-5b999f3faa12" providerId="ADAL" clId="{9AF84F3A-F787-4DE5-A263-4CED4F3FEDC5}" dt="2025-09-24T15:42:55.143" v="4407" actId="165"/>
          <ac:grpSpMkLst>
            <pc:docMk/>
            <pc:sldMk cId="2396442402" sldId="324"/>
            <ac:grpSpMk id="9" creationId="{ACF1744A-442C-42BD-A1EA-E523868707BB}"/>
          </ac:grpSpMkLst>
        </pc:grpChg>
        <pc:picChg chg="add mod ord topLvl modCrop">
          <ac:chgData name="Fitzsimons, Catherine A." userId="4957fab1-89eb-4a9a-b1bd-5b999f3faa12" providerId="ADAL" clId="{9AF84F3A-F787-4DE5-A263-4CED4F3FEDC5}" dt="2025-09-24T15:42:55.143" v="4407" actId="165"/>
          <ac:picMkLst>
            <pc:docMk/>
            <pc:sldMk cId="2396442402" sldId="324"/>
            <ac:picMk id="7" creationId="{3D4657A2-A955-478C-900F-7533B2B7E34C}"/>
          </ac:picMkLst>
        </pc:picChg>
      </pc:sldChg>
      <pc:sldChg chg="addSp modSp add mod ord">
        <pc:chgData name="Fitzsimons, Catherine A." userId="4957fab1-89eb-4a9a-b1bd-5b999f3faa12" providerId="ADAL" clId="{9AF84F3A-F787-4DE5-A263-4CED4F3FEDC5}" dt="2025-09-17T13:23:53.314" v="4318" actId="13926"/>
        <pc:sldMkLst>
          <pc:docMk/>
          <pc:sldMk cId="753435862" sldId="325"/>
        </pc:sldMkLst>
        <pc:spChg chg="mod">
          <ac:chgData name="Fitzsimons, Catherine A." userId="4957fab1-89eb-4a9a-b1bd-5b999f3faa12" providerId="ADAL" clId="{9AF84F3A-F787-4DE5-A263-4CED4F3FEDC5}" dt="2025-09-17T13:23:53.314" v="4318" actId="13926"/>
          <ac:spMkLst>
            <pc:docMk/>
            <pc:sldMk cId="753435862" sldId="325"/>
            <ac:spMk id="5" creationId="{BC5FE098-2A78-2BD9-9627-CD78404DCA05}"/>
          </ac:spMkLst>
        </pc:spChg>
        <pc:spChg chg="add mod">
          <ac:chgData name="Fitzsimons, Catherine A." userId="4957fab1-89eb-4a9a-b1bd-5b999f3faa12" providerId="ADAL" clId="{9AF84F3A-F787-4DE5-A263-4CED4F3FEDC5}" dt="2025-08-20T16:29:16.435" v="1343" actId="20577"/>
          <ac:spMkLst>
            <pc:docMk/>
            <pc:sldMk cId="753435862" sldId="325"/>
            <ac:spMk id="8" creationId="{82E38D5B-1B43-48A8-A298-98809B97ECB1}"/>
          </ac:spMkLst>
        </pc:spChg>
      </pc:sldChg>
      <pc:sldChg chg="addSp delSp modSp add mod ord">
        <pc:chgData name="Fitzsimons, Catherine A." userId="4957fab1-89eb-4a9a-b1bd-5b999f3faa12" providerId="ADAL" clId="{9AF84F3A-F787-4DE5-A263-4CED4F3FEDC5}" dt="2025-09-10T07:58:46.670" v="1907"/>
        <pc:sldMkLst>
          <pc:docMk/>
          <pc:sldMk cId="1147699610" sldId="326"/>
        </pc:sldMkLst>
        <pc:spChg chg="add mod">
          <ac:chgData name="Fitzsimons, Catherine A." userId="4957fab1-89eb-4a9a-b1bd-5b999f3faa12" providerId="ADAL" clId="{9AF84F3A-F787-4DE5-A263-4CED4F3FEDC5}" dt="2025-08-20T15:13:19.559" v="1223" actId="14100"/>
          <ac:spMkLst>
            <pc:docMk/>
            <pc:sldMk cId="1147699610" sldId="326"/>
            <ac:spMk id="8" creationId="{60F6357F-9DC8-41E3-8032-966CE489B392}"/>
          </ac:spMkLst>
        </pc:spChg>
        <pc:graphicFrameChg chg="add mod modGraphic">
          <ac:chgData name="Fitzsimons, Catherine A." userId="4957fab1-89eb-4a9a-b1bd-5b999f3faa12" providerId="ADAL" clId="{9AF84F3A-F787-4DE5-A263-4CED4F3FEDC5}" dt="2025-08-20T16:43:41.019" v="1458" actId="14734"/>
          <ac:graphicFrameMkLst>
            <pc:docMk/>
            <pc:sldMk cId="1147699610" sldId="326"/>
            <ac:graphicFrameMk id="6" creationId="{AEFF229D-0B12-45BC-9B10-B5C459A5C958}"/>
          </ac:graphicFrameMkLst>
        </pc:graphicFrameChg>
      </pc:sldChg>
      <pc:sldChg chg="addSp delSp modSp add del mod ord">
        <pc:chgData name="Fitzsimons, Catherine A." userId="4957fab1-89eb-4a9a-b1bd-5b999f3faa12" providerId="ADAL" clId="{9AF84F3A-F787-4DE5-A263-4CED4F3FEDC5}" dt="2025-09-10T16:37:00.622" v="4273" actId="2696"/>
        <pc:sldMkLst>
          <pc:docMk/>
          <pc:sldMk cId="2055847665" sldId="327"/>
        </pc:sldMkLst>
      </pc:sldChg>
      <pc:sldChg chg="add del ord">
        <pc:chgData name="Fitzsimons, Catherine A." userId="4957fab1-89eb-4a9a-b1bd-5b999f3faa12" providerId="ADAL" clId="{9AF84F3A-F787-4DE5-A263-4CED4F3FEDC5}" dt="2025-08-20T13:22:28.582" v="609" actId="2696"/>
        <pc:sldMkLst>
          <pc:docMk/>
          <pc:sldMk cId="29734498" sldId="328"/>
        </pc:sldMkLst>
      </pc:sldChg>
      <pc:sldChg chg="addSp delSp modSp add mod ord">
        <pc:chgData name="Fitzsimons, Catherine A." userId="4957fab1-89eb-4a9a-b1bd-5b999f3faa12" providerId="ADAL" clId="{9AF84F3A-F787-4DE5-A263-4CED4F3FEDC5}" dt="2025-09-17T13:14:20.613" v="4297" actId="14100"/>
        <pc:sldMkLst>
          <pc:docMk/>
          <pc:sldMk cId="3012080838" sldId="328"/>
        </pc:sldMkLst>
        <pc:spChg chg="add del">
          <ac:chgData name="Fitzsimons, Catherine A." userId="4957fab1-89eb-4a9a-b1bd-5b999f3faa12" providerId="ADAL" clId="{9AF84F3A-F787-4DE5-A263-4CED4F3FEDC5}" dt="2025-08-20T16:39:03.129" v="1406" actId="478"/>
          <ac:spMkLst>
            <pc:docMk/>
            <pc:sldMk cId="3012080838" sldId="328"/>
            <ac:spMk id="2" creationId="{8E4B1438-8AA8-F148-019C-A5D866BB2D53}"/>
          </ac:spMkLst>
        </pc:spChg>
        <pc:spChg chg="add mod">
          <ac:chgData name="Fitzsimons, Catherine A." userId="4957fab1-89eb-4a9a-b1bd-5b999f3faa12" providerId="ADAL" clId="{9AF84F3A-F787-4DE5-A263-4CED4F3FEDC5}" dt="2025-08-20T16:39:17.956" v="1421" actId="1076"/>
          <ac:spMkLst>
            <pc:docMk/>
            <pc:sldMk cId="3012080838" sldId="328"/>
            <ac:spMk id="10" creationId="{AC51670C-0086-47A4-8AA2-63B1B2F7FA41}"/>
          </ac:spMkLst>
        </pc:spChg>
        <pc:spChg chg="add mod">
          <ac:chgData name="Fitzsimons, Catherine A." userId="4957fab1-89eb-4a9a-b1bd-5b999f3faa12" providerId="ADAL" clId="{9AF84F3A-F787-4DE5-A263-4CED4F3FEDC5}" dt="2025-09-17T13:14:20.613" v="4297" actId="14100"/>
          <ac:spMkLst>
            <pc:docMk/>
            <pc:sldMk cId="3012080838" sldId="328"/>
            <ac:spMk id="12" creationId="{12A049D3-8926-4BC4-B074-A72E5096B2AF}"/>
          </ac:spMkLst>
        </pc:spChg>
      </pc:sldChg>
      <pc:sldChg chg="addSp delSp modSp add mod ord">
        <pc:chgData name="Fitzsimons, Catherine A." userId="4957fab1-89eb-4a9a-b1bd-5b999f3faa12" providerId="ADAL" clId="{9AF84F3A-F787-4DE5-A263-4CED4F3FEDC5}" dt="2025-09-17T13:15:53.418" v="4306" actId="14100"/>
        <pc:sldMkLst>
          <pc:docMk/>
          <pc:sldMk cId="2506716272" sldId="329"/>
        </pc:sldMkLst>
        <pc:spChg chg="add mod">
          <ac:chgData name="Fitzsimons, Catherine A." userId="4957fab1-89eb-4a9a-b1bd-5b999f3faa12" providerId="ADAL" clId="{9AF84F3A-F787-4DE5-A263-4CED4F3FEDC5}" dt="2025-08-20T16:47:17.721" v="1571" actId="14100"/>
          <ac:spMkLst>
            <pc:docMk/>
            <pc:sldMk cId="2506716272" sldId="329"/>
            <ac:spMk id="10" creationId="{823F8943-0B41-4E63-9C5A-82891BAED0E9}"/>
          </ac:spMkLst>
        </pc:spChg>
        <pc:spChg chg="add mod">
          <ac:chgData name="Fitzsimons, Catherine A." userId="4957fab1-89eb-4a9a-b1bd-5b999f3faa12" providerId="ADAL" clId="{9AF84F3A-F787-4DE5-A263-4CED4F3FEDC5}" dt="2025-09-17T13:15:53.418" v="4306" actId="14100"/>
          <ac:spMkLst>
            <pc:docMk/>
            <pc:sldMk cId="2506716272" sldId="329"/>
            <ac:spMk id="12" creationId="{3E24FE48-A643-4AC9-9A7D-60F3658286C1}"/>
          </ac:spMkLst>
        </pc:spChg>
      </pc:sldChg>
      <pc:sldChg chg="addSp delSp modSp add mod ord modAnim modNotesTx">
        <pc:chgData name="Fitzsimons, Catherine A." userId="4957fab1-89eb-4a9a-b1bd-5b999f3faa12" providerId="ADAL" clId="{9AF84F3A-F787-4DE5-A263-4CED4F3FEDC5}" dt="2025-09-10T08:40:36.882" v="1978" actId="20577"/>
        <pc:sldMkLst>
          <pc:docMk/>
          <pc:sldMk cId="3236744268" sldId="330"/>
        </pc:sldMkLst>
        <pc:spChg chg="mod">
          <ac:chgData name="Fitzsimons, Catherine A." userId="4957fab1-89eb-4a9a-b1bd-5b999f3faa12" providerId="ADAL" clId="{9AF84F3A-F787-4DE5-A263-4CED4F3FEDC5}" dt="2025-08-20T13:38:46.695" v="1008" actId="207"/>
          <ac:spMkLst>
            <pc:docMk/>
            <pc:sldMk cId="3236744268" sldId="330"/>
            <ac:spMk id="5" creationId="{9816A82E-FADD-97B2-63D9-A1858E52F575}"/>
          </ac:spMkLst>
        </pc:spChg>
        <pc:spChg chg="mod ord">
          <ac:chgData name="Fitzsimons, Catherine A." userId="4957fab1-89eb-4a9a-b1bd-5b999f3faa12" providerId="ADAL" clId="{9AF84F3A-F787-4DE5-A263-4CED4F3FEDC5}" dt="2025-09-10T07:56:50.805" v="1905" actId="1076"/>
          <ac:spMkLst>
            <pc:docMk/>
            <pc:sldMk cId="3236744268" sldId="330"/>
            <ac:spMk id="6" creationId="{1658AB83-9CFD-46AD-873C-21A806DD7203}"/>
          </ac:spMkLst>
        </pc:spChg>
        <pc:spChg chg="add mod ord">
          <ac:chgData name="Fitzsimons, Catherine A." userId="4957fab1-89eb-4a9a-b1bd-5b999f3faa12" providerId="ADAL" clId="{9AF84F3A-F787-4DE5-A263-4CED4F3FEDC5}" dt="2025-09-10T07:56:50.805" v="1905" actId="1076"/>
          <ac:spMkLst>
            <pc:docMk/>
            <pc:sldMk cId="3236744268" sldId="330"/>
            <ac:spMk id="10" creationId="{A2F50C56-F92C-403F-B634-5CCABDDFFC1E}"/>
          </ac:spMkLst>
        </pc:spChg>
        <pc:spChg chg="add mod">
          <ac:chgData name="Fitzsimons, Catherine A." userId="4957fab1-89eb-4a9a-b1bd-5b999f3faa12" providerId="ADAL" clId="{9AF84F3A-F787-4DE5-A263-4CED4F3FEDC5}" dt="2025-09-10T08:39:37.584" v="1921" actId="1076"/>
          <ac:spMkLst>
            <pc:docMk/>
            <pc:sldMk cId="3236744268" sldId="330"/>
            <ac:spMk id="11" creationId="{9F75AE76-C9E1-4B1D-83D7-6E5EBF34FCF7}"/>
          </ac:spMkLst>
        </pc:spChg>
      </pc:sldChg>
      <pc:sldChg chg="addSp delSp modSp add mod">
        <pc:chgData name="Fitzsimons, Catherine A." userId="4957fab1-89eb-4a9a-b1bd-5b999f3faa12" providerId="ADAL" clId="{9AF84F3A-F787-4DE5-A263-4CED4F3FEDC5}" dt="2025-08-20T16:27:34.935" v="1318" actId="1076"/>
        <pc:sldMkLst>
          <pc:docMk/>
          <pc:sldMk cId="3973406549" sldId="331"/>
        </pc:sldMkLst>
      </pc:sldChg>
      <pc:sldChg chg="addSp modSp add mod ord">
        <pc:chgData name="Fitzsimons, Catherine A." userId="4957fab1-89eb-4a9a-b1bd-5b999f3faa12" providerId="ADAL" clId="{9AF84F3A-F787-4DE5-A263-4CED4F3FEDC5}" dt="2025-09-10T15:30:42.701" v="3264"/>
        <pc:sldMkLst>
          <pc:docMk/>
          <pc:sldMk cId="1313229875" sldId="332"/>
        </pc:sldMkLst>
      </pc:sldChg>
      <pc:sldChg chg="addSp modSp add del mod ord modNotesTx">
        <pc:chgData name="Fitzsimons, Catherine A." userId="4957fab1-89eb-4a9a-b1bd-5b999f3faa12" providerId="ADAL" clId="{9AF84F3A-F787-4DE5-A263-4CED4F3FEDC5}" dt="2025-09-10T16:37:07.280" v="4274" actId="2696"/>
        <pc:sldMkLst>
          <pc:docMk/>
          <pc:sldMk cId="861571129" sldId="333"/>
        </pc:sldMkLst>
      </pc:sldChg>
      <pc:sldChg chg="ord modNotesTx">
        <pc:chgData name="Fitzsimons, Catherine A." userId="4957fab1-89eb-4a9a-b1bd-5b999f3faa12" providerId="ADAL" clId="{9AF84F3A-F787-4DE5-A263-4CED4F3FEDC5}" dt="2025-09-10T08:50:49.270" v="2041"/>
        <pc:sldMkLst>
          <pc:docMk/>
          <pc:sldMk cId="1084065348" sldId="334"/>
        </pc:sldMkLst>
      </pc:sldChg>
      <pc:sldChg chg="ord">
        <pc:chgData name="Fitzsimons, Catherine A." userId="4957fab1-89eb-4a9a-b1bd-5b999f3faa12" providerId="ADAL" clId="{9AF84F3A-F787-4DE5-A263-4CED4F3FEDC5}" dt="2025-09-10T07:58:46.670" v="1907"/>
        <pc:sldMkLst>
          <pc:docMk/>
          <pc:sldMk cId="4224762386" sldId="336"/>
        </pc:sldMkLst>
      </pc:sldChg>
      <pc:sldChg chg="addSp delSp modSp mod ord">
        <pc:chgData name="Fitzsimons, Catherine A." userId="4957fab1-89eb-4a9a-b1bd-5b999f3faa12" providerId="ADAL" clId="{9AF84F3A-F787-4DE5-A263-4CED4F3FEDC5}" dt="2025-09-10T14:52:02.359" v="3114" actId="20577"/>
        <pc:sldMkLst>
          <pc:docMk/>
          <pc:sldMk cId="3073241028" sldId="337"/>
        </pc:sldMkLst>
        <pc:spChg chg="mod">
          <ac:chgData name="Fitzsimons, Catherine A." userId="4957fab1-89eb-4a9a-b1bd-5b999f3faa12" providerId="ADAL" clId="{9AF84F3A-F787-4DE5-A263-4CED4F3FEDC5}" dt="2025-09-10T14:52:02.359" v="3114" actId="20577"/>
          <ac:spMkLst>
            <pc:docMk/>
            <pc:sldMk cId="3073241028" sldId="337"/>
            <ac:spMk id="3" creationId="{722EE1C3-62AD-668F-1810-5C608AEF3B8C}"/>
          </ac:spMkLst>
        </pc:spChg>
        <pc:spChg chg="mod">
          <ac:chgData name="Fitzsimons, Catherine A." userId="4957fab1-89eb-4a9a-b1bd-5b999f3faa12" providerId="ADAL" clId="{9AF84F3A-F787-4DE5-A263-4CED4F3FEDC5}" dt="2025-09-10T14:32:17.100" v="2057" actId="13926"/>
          <ac:spMkLst>
            <pc:docMk/>
            <pc:sldMk cId="3073241028" sldId="337"/>
            <ac:spMk id="7" creationId="{F426ECD5-289C-1E46-0A1B-4543114C36FB}"/>
          </ac:spMkLst>
        </pc:spChg>
      </pc:sldChg>
      <pc:sldChg chg="modSp mod ord modNotesTx">
        <pc:chgData name="Fitzsimons, Catherine A." userId="4957fab1-89eb-4a9a-b1bd-5b999f3faa12" providerId="ADAL" clId="{9AF84F3A-F787-4DE5-A263-4CED4F3FEDC5}" dt="2025-09-17T13:29:43.052" v="4325" actId="14100"/>
        <pc:sldMkLst>
          <pc:docMk/>
          <pc:sldMk cId="1312987151" sldId="338"/>
        </pc:sldMkLst>
        <pc:spChg chg="mod">
          <ac:chgData name="Fitzsimons, Catherine A." userId="4957fab1-89eb-4a9a-b1bd-5b999f3faa12" providerId="ADAL" clId="{9AF84F3A-F787-4DE5-A263-4CED4F3FEDC5}" dt="2025-09-17T13:29:43.052" v="4325" actId="14100"/>
          <ac:spMkLst>
            <pc:docMk/>
            <pc:sldMk cId="1312987151" sldId="338"/>
            <ac:spMk id="5" creationId="{B69B10E2-7B5F-8526-919B-3B4E39373ECA}"/>
          </ac:spMkLst>
        </pc:spChg>
        <pc:picChg chg="mod">
          <ac:chgData name="Fitzsimons, Catherine A." userId="4957fab1-89eb-4a9a-b1bd-5b999f3faa12" providerId="ADAL" clId="{9AF84F3A-F787-4DE5-A263-4CED4F3FEDC5}" dt="2025-09-17T08:18:14.259" v="4276" actId="1076"/>
          <ac:picMkLst>
            <pc:docMk/>
            <pc:sldMk cId="1312987151" sldId="338"/>
            <ac:picMk id="11" creationId="{F1A1004F-BC50-E3F0-377D-FAA722DCB9EB}"/>
          </ac:picMkLst>
        </pc:picChg>
        <pc:picChg chg="mod">
          <ac:chgData name="Fitzsimons, Catherine A." userId="4957fab1-89eb-4a9a-b1bd-5b999f3faa12" providerId="ADAL" clId="{9AF84F3A-F787-4DE5-A263-4CED4F3FEDC5}" dt="2025-09-17T08:18:09.605" v="4275" actId="1076"/>
          <ac:picMkLst>
            <pc:docMk/>
            <pc:sldMk cId="1312987151" sldId="338"/>
            <ac:picMk id="13" creationId="{53B34EC8-82B3-F447-F6FC-8F4BD7A1940B}"/>
          </ac:picMkLst>
        </pc:picChg>
      </pc:sldChg>
      <pc:sldChg chg="modSp mod ord">
        <pc:chgData name="Fitzsimons, Catherine A." userId="4957fab1-89eb-4a9a-b1bd-5b999f3faa12" providerId="ADAL" clId="{9AF84F3A-F787-4DE5-A263-4CED4F3FEDC5}" dt="2025-09-10T14:27:27.240" v="2050" actId="14100"/>
        <pc:sldMkLst>
          <pc:docMk/>
          <pc:sldMk cId="1629911797" sldId="339"/>
        </pc:sldMkLst>
        <pc:spChg chg="mod">
          <ac:chgData name="Fitzsimons, Catherine A." userId="4957fab1-89eb-4a9a-b1bd-5b999f3faa12" providerId="ADAL" clId="{9AF84F3A-F787-4DE5-A263-4CED4F3FEDC5}" dt="2025-09-10T14:27:27.240" v="2050" actId="14100"/>
          <ac:spMkLst>
            <pc:docMk/>
            <pc:sldMk cId="1629911797" sldId="339"/>
            <ac:spMk id="5" creationId="{98281652-D09B-EA44-E6AD-218533DCB258}"/>
          </ac:spMkLst>
        </pc:spChg>
      </pc:sldChg>
      <pc:sldChg chg="ord">
        <pc:chgData name="Fitzsimons, Catherine A." userId="4957fab1-89eb-4a9a-b1bd-5b999f3faa12" providerId="ADAL" clId="{9AF84F3A-F787-4DE5-A263-4CED4F3FEDC5}" dt="2025-09-10T07:58:46.670" v="1907"/>
        <pc:sldMkLst>
          <pc:docMk/>
          <pc:sldMk cId="714246028" sldId="340"/>
        </pc:sldMkLst>
      </pc:sldChg>
      <pc:sldChg chg="addSp delSp modSp mod ord modNotesTx">
        <pc:chgData name="Fitzsimons, Catherine A." userId="4957fab1-89eb-4a9a-b1bd-5b999f3faa12" providerId="ADAL" clId="{9AF84F3A-F787-4DE5-A263-4CED4F3FEDC5}" dt="2025-09-24T15:41:16.003" v="4402" actId="6549"/>
        <pc:sldMkLst>
          <pc:docMk/>
          <pc:sldMk cId="3195436622" sldId="341"/>
        </pc:sldMkLst>
        <pc:spChg chg="mod">
          <ac:chgData name="Fitzsimons, Catherine A." userId="4957fab1-89eb-4a9a-b1bd-5b999f3faa12" providerId="ADAL" clId="{9AF84F3A-F787-4DE5-A263-4CED4F3FEDC5}" dt="2025-09-10T14:28:31.181" v="2051" actId="1076"/>
          <ac:spMkLst>
            <pc:docMk/>
            <pc:sldMk cId="3195436622" sldId="341"/>
            <ac:spMk id="5" creationId="{E541507E-AB44-82ED-7CA9-558ABBEED0A3}"/>
          </ac:spMkLst>
        </pc:spChg>
        <pc:spChg chg="mod">
          <ac:chgData name="Fitzsimons, Catherine A." userId="4957fab1-89eb-4a9a-b1bd-5b999f3faa12" providerId="ADAL" clId="{9AF84F3A-F787-4DE5-A263-4CED4F3FEDC5}" dt="2025-09-24T15:39:08.363" v="4398" actId="13926"/>
          <ac:spMkLst>
            <pc:docMk/>
            <pc:sldMk cId="3195436622" sldId="341"/>
            <ac:spMk id="6" creationId="{D3D33974-EA18-FC68-E44A-0FFA64342665}"/>
          </ac:spMkLst>
        </pc:spChg>
        <pc:spChg chg="add del mod">
          <ac:chgData name="Fitzsimons, Catherine A." userId="4957fab1-89eb-4a9a-b1bd-5b999f3faa12" providerId="ADAL" clId="{9AF84F3A-F787-4DE5-A263-4CED4F3FEDC5}" dt="2025-09-24T15:41:14.499" v="4401"/>
          <ac:spMkLst>
            <pc:docMk/>
            <pc:sldMk cId="3195436622" sldId="341"/>
            <ac:spMk id="10" creationId="{CD4C7132-86DC-421C-980F-C14EA53A3F91}"/>
          </ac:spMkLst>
        </pc:spChg>
        <pc:picChg chg="ord">
          <ac:chgData name="Fitzsimons, Catherine A." userId="4957fab1-89eb-4a9a-b1bd-5b999f3faa12" providerId="ADAL" clId="{9AF84F3A-F787-4DE5-A263-4CED4F3FEDC5}" dt="2025-09-10T14:28:37.988" v="2052" actId="166"/>
          <ac:picMkLst>
            <pc:docMk/>
            <pc:sldMk cId="3195436622" sldId="341"/>
            <ac:picMk id="4" creationId="{BB23F164-4A15-4DF2-47FD-C164036B5F11}"/>
          </ac:picMkLst>
        </pc:picChg>
      </pc:sldChg>
      <pc:sldChg chg="addSp delSp modSp add mod ord">
        <pc:chgData name="Fitzsimons, Catherine A." userId="4957fab1-89eb-4a9a-b1bd-5b999f3faa12" providerId="ADAL" clId="{9AF84F3A-F787-4DE5-A263-4CED4F3FEDC5}" dt="2025-09-17T13:06:58.712" v="4293" actId="14100"/>
        <pc:sldMkLst>
          <pc:docMk/>
          <pc:sldMk cId="4239530867" sldId="342"/>
        </pc:sldMkLst>
        <pc:spChg chg="mod">
          <ac:chgData name="Fitzsimons, Catherine A." userId="4957fab1-89eb-4a9a-b1bd-5b999f3faa12" providerId="ADAL" clId="{9AF84F3A-F787-4DE5-A263-4CED4F3FEDC5}" dt="2025-09-17T13:06:58.712" v="4293" actId="14100"/>
          <ac:spMkLst>
            <pc:docMk/>
            <pc:sldMk cId="4239530867" sldId="342"/>
            <ac:spMk id="14" creationId="{A0F97C97-EB4E-415F-A40B-045DC4EA87B9}"/>
          </ac:spMkLst>
        </pc:spChg>
        <pc:spChg chg="add mod">
          <ac:chgData name="Fitzsimons, Catherine A." userId="4957fab1-89eb-4a9a-b1bd-5b999f3faa12" providerId="ADAL" clId="{9AF84F3A-F787-4DE5-A263-4CED4F3FEDC5}" dt="2025-09-10T07:51:24.003" v="1733" actId="1076"/>
          <ac:spMkLst>
            <pc:docMk/>
            <pc:sldMk cId="4239530867" sldId="342"/>
            <ac:spMk id="15" creationId="{6018AE3A-43B0-448E-AF4F-F0E95F25A844}"/>
          </ac:spMkLst>
        </pc:spChg>
        <pc:spChg chg="add mod">
          <ac:chgData name="Fitzsimons, Catherine A." userId="4957fab1-89eb-4a9a-b1bd-5b999f3faa12" providerId="ADAL" clId="{9AF84F3A-F787-4DE5-A263-4CED4F3FEDC5}" dt="2025-09-10T07:51:32.300" v="1759" actId="20577"/>
          <ac:spMkLst>
            <pc:docMk/>
            <pc:sldMk cId="4239530867" sldId="342"/>
            <ac:spMk id="17" creationId="{2D99DC46-A6F2-44ED-BC77-764630DA4874}"/>
          </ac:spMkLst>
        </pc:spChg>
        <pc:picChg chg="topLvl">
          <ac:chgData name="Fitzsimons, Catherine A." userId="4957fab1-89eb-4a9a-b1bd-5b999f3faa12" providerId="ADAL" clId="{9AF84F3A-F787-4DE5-A263-4CED4F3FEDC5}" dt="2025-09-10T07:51:16.734" v="1732" actId="478"/>
          <ac:picMkLst>
            <pc:docMk/>
            <pc:sldMk cId="4239530867" sldId="342"/>
            <ac:picMk id="9" creationId="{1285E25F-837F-477C-A5BD-35AAD1909BA5}"/>
          </ac:picMkLst>
        </pc:picChg>
        <pc:picChg chg="add mod modCrop">
          <ac:chgData name="Fitzsimons, Catherine A." userId="4957fab1-89eb-4a9a-b1bd-5b999f3faa12" providerId="ADAL" clId="{9AF84F3A-F787-4DE5-A263-4CED4F3FEDC5}" dt="2025-09-10T07:52:05.251" v="1760" actId="732"/>
          <ac:picMkLst>
            <pc:docMk/>
            <pc:sldMk cId="4239530867" sldId="342"/>
            <ac:picMk id="13" creationId="{284502B2-3A1A-40D3-8667-01FB94976977}"/>
          </ac:picMkLst>
        </pc:picChg>
        <pc:picChg chg="add mod">
          <ac:chgData name="Fitzsimons, Catherine A." userId="4957fab1-89eb-4a9a-b1bd-5b999f3faa12" providerId="ADAL" clId="{9AF84F3A-F787-4DE5-A263-4CED4F3FEDC5}" dt="2025-09-10T07:51:24.003" v="1733" actId="1076"/>
          <ac:picMkLst>
            <pc:docMk/>
            <pc:sldMk cId="4239530867" sldId="342"/>
            <ac:picMk id="16" creationId="{E8681D3C-3708-42F4-988F-E0184406F1C4}"/>
          </ac:picMkLst>
        </pc:picChg>
      </pc:sldChg>
      <pc:sldChg chg="addSp modSp">
        <pc:chgData name="Fitzsimons, Catherine A." userId="4957fab1-89eb-4a9a-b1bd-5b999f3faa12" providerId="ADAL" clId="{9AF84F3A-F787-4DE5-A263-4CED4F3FEDC5}" dt="2025-09-17T13:31:46.255" v="4342"/>
        <pc:sldMkLst>
          <pc:docMk/>
          <pc:sldMk cId="2254693821" sldId="343"/>
        </pc:sldMkLst>
        <pc:spChg chg="add mod">
          <ac:chgData name="Fitzsimons, Catherine A." userId="4957fab1-89eb-4a9a-b1bd-5b999f3faa12" providerId="ADAL" clId="{9AF84F3A-F787-4DE5-A263-4CED4F3FEDC5}" dt="2025-09-17T13:31:46.255" v="4342"/>
          <ac:spMkLst>
            <pc:docMk/>
            <pc:sldMk cId="2254693821" sldId="343"/>
            <ac:spMk id="9" creationId="{1F700065-FC9E-49CE-9297-ABA542B13FB6}"/>
          </ac:spMkLst>
        </pc:spChg>
      </pc:sldChg>
      <pc:sldMasterChg chg="setBg modSldLayout">
        <pc:chgData name="Fitzsimons, Catherine A." userId="4957fab1-89eb-4a9a-b1bd-5b999f3faa12" providerId="ADAL" clId="{9AF84F3A-F787-4DE5-A263-4CED4F3FEDC5}" dt="2025-09-24T15:24:59.598" v="4382"/>
        <pc:sldMasterMkLst>
          <pc:docMk/>
          <pc:sldMasterMk cId="1813455816" sldId="2147483648"/>
        </pc:sldMasterMkLst>
        <pc:sldLayoutChg chg="setBg">
          <pc:chgData name="Fitzsimons, Catherine A." userId="4957fab1-89eb-4a9a-b1bd-5b999f3faa12" providerId="ADAL" clId="{9AF84F3A-F787-4DE5-A263-4CED4F3FEDC5}" dt="2025-09-24T15:24:59.598" v="4382"/>
          <pc:sldLayoutMkLst>
            <pc:docMk/>
            <pc:sldMasterMk cId="1813455816" sldId="2147483648"/>
            <pc:sldLayoutMk cId="641294211" sldId="2147483649"/>
          </pc:sldLayoutMkLst>
        </pc:sldLayoutChg>
        <pc:sldLayoutChg chg="setBg">
          <pc:chgData name="Fitzsimons, Catherine A." userId="4957fab1-89eb-4a9a-b1bd-5b999f3faa12" providerId="ADAL" clId="{9AF84F3A-F787-4DE5-A263-4CED4F3FEDC5}" dt="2025-09-24T15:24:59.598" v="4382"/>
          <pc:sldLayoutMkLst>
            <pc:docMk/>
            <pc:sldMasterMk cId="1813455816" sldId="2147483648"/>
            <pc:sldLayoutMk cId="2343973012" sldId="2147483650"/>
          </pc:sldLayoutMkLst>
        </pc:sldLayoutChg>
        <pc:sldLayoutChg chg="setBg">
          <pc:chgData name="Fitzsimons, Catherine A." userId="4957fab1-89eb-4a9a-b1bd-5b999f3faa12" providerId="ADAL" clId="{9AF84F3A-F787-4DE5-A263-4CED4F3FEDC5}" dt="2025-09-24T15:24:59.598" v="4382"/>
          <pc:sldLayoutMkLst>
            <pc:docMk/>
            <pc:sldMasterMk cId="1813455816" sldId="2147483648"/>
            <pc:sldLayoutMk cId="1605810868" sldId="2147483651"/>
          </pc:sldLayoutMkLst>
        </pc:sldLayoutChg>
        <pc:sldLayoutChg chg="setBg">
          <pc:chgData name="Fitzsimons, Catherine A." userId="4957fab1-89eb-4a9a-b1bd-5b999f3faa12" providerId="ADAL" clId="{9AF84F3A-F787-4DE5-A263-4CED4F3FEDC5}" dt="2025-09-24T15:24:59.598" v="4382"/>
          <pc:sldLayoutMkLst>
            <pc:docMk/>
            <pc:sldMasterMk cId="1813455816" sldId="2147483648"/>
            <pc:sldLayoutMk cId="976487674" sldId="2147483652"/>
          </pc:sldLayoutMkLst>
        </pc:sldLayoutChg>
        <pc:sldLayoutChg chg="setBg">
          <pc:chgData name="Fitzsimons, Catherine A." userId="4957fab1-89eb-4a9a-b1bd-5b999f3faa12" providerId="ADAL" clId="{9AF84F3A-F787-4DE5-A263-4CED4F3FEDC5}" dt="2025-09-24T15:24:59.598" v="4382"/>
          <pc:sldLayoutMkLst>
            <pc:docMk/>
            <pc:sldMasterMk cId="1813455816" sldId="2147483648"/>
            <pc:sldLayoutMk cId="1929386472" sldId="2147483653"/>
          </pc:sldLayoutMkLst>
        </pc:sldLayoutChg>
        <pc:sldLayoutChg chg="setBg">
          <pc:chgData name="Fitzsimons, Catherine A." userId="4957fab1-89eb-4a9a-b1bd-5b999f3faa12" providerId="ADAL" clId="{9AF84F3A-F787-4DE5-A263-4CED4F3FEDC5}" dt="2025-09-24T15:24:59.598" v="4382"/>
          <pc:sldLayoutMkLst>
            <pc:docMk/>
            <pc:sldMasterMk cId="1813455816" sldId="2147483648"/>
            <pc:sldLayoutMk cId="1431980748" sldId="2147483654"/>
          </pc:sldLayoutMkLst>
        </pc:sldLayoutChg>
        <pc:sldLayoutChg chg="setBg">
          <pc:chgData name="Fitzsimons, Catherine A." userId="4957fab1-89eb-4a9a-b1bd-5b999f3faa12" providerId="ADAL" clId="{9AF84F3A-F787-4DE5-A263-4CED4F3FEDC5}" dt="2025-09-24T15:24:59.598" v="4382"/>
          <pc:sldLayoutMkLst>
            <pc:docMk/>
            <pc:sldMasterMk cId="1813455816" sldId="2147483648"/>
            <pc:sldLayoutMk cId="3679148595" sldId="2147483655"/>
          </pc:sldLayoutMkLst>
        </pc:sldLayoutChg>
        <pc:sldLayoutChg chg="setBg">
          <pc:chgData name="Fitzsimons, Catherine A." userId="4957fab1-89eb-4a9a-b1bd-5b999f3faa12" providerId="ADAL" clId="{9AF84F3A-F787-4DE5-A263-4CED4F3FEDC5}" dt="2025-09-24T15:24:59.598" v="4382"/>
          <pc:sldLayoutMkLst>
            <pc:docMk/>
            <pc:sldMasterMk cId="1813455816" sldId="2147483648"/>
            <pc:sldLayoutMk cId="2505316705" sldId="2147483656"/>
          </pc:sldLayoutMkLst>
        </pc:sldLayoutChg>
        <pc:sldLayoutChg chg="setBg">
          <pc:chgData name="Fitzsimons, Catherine A." userId="4957fab1-89eb-4a9a-b1bd-5b999f3faa12" providerId="ADAL" clId="{9AF84F3A-F787-4DE5-A263-4CED4F3FEDC5}" dt="2025-09-24T15:24:59.598" v="4382"/>
          <pc:sldLayoutMkLst>
            <pc:docMk/>
            <pc:sldMasterMk cId="1813455816" sldId="2147483648"/>
            <pc:sldLayoutMk cId="1345608123" sldId="2147483657"/>
          </pc:sldLayoutMkLst>
        </pc:sldLayoutChg>
        <pc:sldLayoutChg chg="setBg">
          <pc:chgData name="Fitzsimons, Catherine A." userId="4957fab1-89eb-4a9a-b1bd-5b999f3faa12" providerId="ADAL" clId="{9AF84F3A-F787-4DE5-A263-4CED4F3FEDC5}" dt="2025-09-24T15:24:59.598" v="4382"/>
          <pc:sldLayoutMkLst>
            <pc:docMk/>
            <pc:sldMasterMk cId="1813455816" sldId="2147483648"/>
            <pc:sldLayoutMk cId="4256986270" sldId="2147483658"/>
          </pc:sldLayoutMkLst>
        </pc:sldLayoutChg>
        <pc:sldLayoutChg chg="setBg">
          <pc:chgData name="Fitzsimons, Catherine A." userId="4957fab1-89eb-4a9a-b1bd-5b999f3faa12" providerId="ADAL" clId="{9AF84F3A-F787-4DE5-A263-4CED4F3FEDC5}" dt="2025-09-24T15:24:59.598" v="4382"/>
          <pc:sldLayoutMkLst>
            <pc:docMk/>
            <pc:sldMasterMk cId="1813455816" sldId="2147483648"/>
            <pc:sldLayoutMk cId="4159919418" sldId="2147483659"/>
          </pc:sldLayoutMkLst>
        </pc:sldLayoutChg>
      </pc:sldMasterChg>
      <pc:sldMasterChg chg="setBg modSldLayout">
        <pc:chgData name="Fitzsimons, Catherine A." userId="4957fab1-89eb-4a9a-b1bd-5b999f3faa12" providerId="ADAL" clId="{9AF84F3A-F787-4DE5-A263-4CED4F3FEDC5}" dt="2025-09-24T15:24:59.598" v="4382"/>
        <pc:sldMasterMkLst>
          <pc:docMk/>
          <pc:sldMasterMk cId="787205390" sldId="2147483660"/>
        </pc:sldMasterMkLst>
        <pc:sldLayoutChg chg="setBg">
          <pc:chgData name="Fitzsimons, Catherine A." userId="4957fab1-89eb-4a9a-b1bd-5b999f3faa12" providerId="ADAL" clId="{9AF84F3A-F787-4DE5-A263-4CED4F3FEDC5}" dt="2025-09-24T15:24:59.598" v="4382"/>
          <pc:sldLayoutMkLst>
            <pc:docMk/>
            <pc:sldMasterMk cId="787205390" sldId="2147483660"/>
            <pc:sldLayoutMk cId="2571432035" sldId="2147483661"/>
          </pc:sldLayoutMkLst>
        </pc:sldLayoutChg>
        <pc:sldLayoutChg chg="setBg">
          <pc:chgData name="Fitzsimons, Catherine A." userId="4957fab1-89eb-4a9a-b1bd-5b999f3faa12" providerId="ADAL" clId="{9AF84F3A-F787-4DE5-A263-4CED4F3FEDC5}" dt="2025-09-24T15:24:59.598" v="4382"/>
          <pc:sldLayoutMkLst>
            <pc:docMk/>
            <pc:sldMasterMk cId="787205390" sldId="2147483660"/>
            <pc:sldLayoutMk cId="918328732" sldId="2147483662"/>
          </pc:sldLayoutMkLst>
        </pc:sldLayoutChg>
        <pc:sldLayoutChg chg="setBg">
          <pc:chgData name="Fitzsimons, Catherine A." userId="4957fab1-89eb-4a9a-b1bd-5b999f3faa12" providerId="ADAL" clId="{9AF84F3A-F787-4DE5-A263-4CED4F3FEDC5}" dt="2025-09-24T15:24:59.598" v="4382"/>
          <pc:sldLayoutMkLst>
            <pc:docMk/>
            <pc:sldMasterMk cId="787205390" sldId="2147483660"/>
            <pc:sldLayoutMk cId="1712698690" sldId="2147483663"/>
          </pc:sldLayoutMkLst>
        </pc:sldLayoutChg>
        <pc:sldLayoutChg chg="setBg">
          <pc:chgData name="Fitzsimons, Catherine A." userId="4957fab1-89eb-4a9a-b1bd-5b999f3faa12" providerId="ADAL" clId="{9AF84F3A-F787-4DE5-A263-4CED4F3FEDC5}" dt="2025-09-24T15:24:59.598" v="4382"/>
          <pc:sldLayoutMkLst>
            <pc:docMk/>
            <pc:sldMasterMk cId="787205390" sldId="2147483660"/>
            <pc:sldLayoutMk cId="3951975282" sldId="2147483664"/>
          </pc:sldLayoutMkLst>
        </pc:sldLayoutChg>
        <pc:sldLayoutChg chg="setBg">
          <pc:chgData name="Fitzsimons, Catherine A." userId="4957fab1-89eb-4a9a-b1bd-5b999f3faa12" providerId="ADAL" clId="{9AF84F3A-F787-4DE5-A263-4CED4F3FEDC5}" dt="2025-09-24T15:24:59.598" v="4382"/>
          <pc:sldLayoutMkLst>
            <pc:docMk/>
            <pc:sldMasterMk cId="787205390" sldId="2147483660"/>
            <pc:sldLayoutMk cId="2287675170" sldId="2147483665"/>
          </pc:sldLayoutMkLst>
        </pc:sldLayoutChg>
        <pc:sldLayoutChg chg="setBg">
          <pc:chgData name="Fitzsimons, Catherine A." userId="4957fab1-89eb-4a9a-b1bd-5b999f3faa12" providerId="ADAL" clId="{9AF84F3A-F787-4DE5-A263-4CED4F3FEDC5}" dt="2025-09-24T15:24:59.598" v="4382"/>
          <pc:sldLayoutMkLst>
            <pc:docMk/>
            <pc:sldMasterMk cId="787205390" sldId="2147483660"/>
            <pc:sldLayoutMk cId="2003110881" sldId="2147483666"/>
          </pc:sldLayoutMkLst>
        </pc:sldLayoutChg>
        <pc:sldLayoutChg chg="setBg">
          <pc:chgData name="Fitzsimons, Catherine A." userId="4957fab1-89eb-4a9a-b1bd-5b999f3faa12" providerId="ADAL" clId="{9AF84F3A-F787-4DE5-A263-4CED4F3FEDC5}" dt="2025-09-24T15:24:59.598" v="4382"/>
          <pc:sldLayoutMkLst>
            <pc:docMk/>
            <pc:sldMasterMk cId="787205390" sldId="2147483660"/>
            <pc:sldLayoutMk cId="3334230194" sldId="2147483667"/>
          </pc:sldLayoutMkLst>
        </pc:sldLayoutChg>
        <pc:sldLayoutChg chg="setBg">
          <pc:chgData name="Fitzsimons, Catherine A." userId="4957fab1-89eb-4a9a-b1bd-5b999f3faa12" providerId="ADAL" clId="{9AF84F3A-F787-4DE5-A263-4CED4F3FEDC5}" dt="2025-09-24T15:24:59.598" v="4382"/>
          <pc:sldLayoutMkLst>
            <pc:docMk/>
            <pc:sldMasterMk cId="787205390" sldId="2147483660"/>
            <pc:sldLayoutMk cId="494941107" sldId="2147483668"/>
          </pc:sldLayoutMkLst>
        </pc:sldLayoutChg>
        <pc:sldLayoutChg chg="setBg">
          <pc:chgData name="Fitzsimons, Catherine A." userId="4957fab1-89eb-4a9a-b1bd-5b999f3faa12" providerId="ADAL" clId="{9AF84F3A-F787-4DE5-A263-4CED4F3FEDC5}" dt="2025-09-24T15:24:59.598" v="4382"/>
          <pc:sldLayoutMkLst>
            <pc:docMk/>
            <pc:sldMasterMk cId="787205390" sldId="2147483660"/>
            <pc:sldLayoutMk cId="3798368005" sldId="2147483669"/>
          </pc:sldLayoutMkLst>
        </pc:sldLayoutChg>
        <pc:sldLayoutChg chg="setBg">
          <pc:chgData name="Fitzsimons, Catherine A." userId="4957fab1-89eb-4a9a-b1bd-5b999f3faa12" providerId="ADAL" clId="{9AF84F3A-F787-4DE5-A263-4CED4F3FEDC5}" dt="2025-09-24T15:24:59.598" v="4382"/>
          <pc:sldLayoutMkLst>
            <pc:docMk/>
            <pc:sldMasterMk cId="787205390" sldId="2147483660"/>
            <pc:sldLayoutMk cId="3650152804" sldId="2147483670"/>
          </pc:sldLayoutMkLst>
        </pc:sldLayoutChg>
        <pc:sldLayoutChg chg="setBg">
          <pc:chgData name="Fitzsimons, Catherine A." userId="4957fab1-89eb-4a9a-b1bd-5b999f3faa12" providerId="ADAL" clId="{9AF84F3A-F787-4DE5-A263-4CED4F3FEDC5}" dt="2025-09-24T15:24:59.598" v="4382"/>
          <pc:sldLayoutMkLst>
            <pc:docMk/>
            <pc:sldMasterMk cId="787205390" sldId="2147483660"/>
            <pc:sldLayoutMk cId="3063922355" sldId="2147483671"/>
          </pc:sldLayoutMkLst>
        </pc:sldLayoutChg>
      </pc:sldMasterChg>
    </pc:docChg>
  </pc:docChgLst>
  <pc:docChgLst>
    <pc:chgData name="Fitzsimons, Catherine A." userId="4957fab1-89eb-4a9a-b1bd-5b999f3faa12" providerId="ADAL" clId="{1F81710D-F88E-4ED5-9DAF-B14786C4D7D4}"/>
    <pc:docChg chg="undo custSel addSld delSld modSld sldOrd">
      <pc:chgData name="Fitzsimons, Catherine A." userId="4957fab1-89eb-4a9a-b1bd-5b999f3faa12" providerId="ADAL" clId="{1F81710D-F88E-4ED5-9DAF-B14786C4D7D4}" dt="2025-09-16T14:53:08.398" v="315"/>
      <pc:docMkLst>
        <pc:docMk/>
      </pc:docMkLst>
      <pc:sldChg chg="addSp delSp modSp mod ord modAnim modNotesTx">
        <pc:chgData name="Fitzsimons, Catherine A." userId="4957fab1-89eb-4a9a-b1bd-5b999f3faa12" providerId="ADAL" clId="{1F81710D-F88E-4ED5-9DAF-B14786C4D7D4}" dt="2025-09-16T14:27:24.295" v="311"/>
        <pc:sldMkLst>
          <pc:docMk/>
          <pc:sldMk cId="2063411077" sldId="259"/>
        </pc:sldMkLst>
        <pc:spChg chg="mod">
          <ac:chgData name="Fitzsimons, Catherine A." userId="4957fab1-89eb-4a9a-b1bd-5b999f3faa12" providerId="ADAL" clId="{1F81710D-F88E-4ED5-9DAF-B14786C4D7D4}" dt="2025-09-15T11:58:46.601" v="31" actId="1076"/>
          <ac:spMkLst>
            <pc:docMk/>
            <pc:sldMk cId="2063411077" sldId="259"/>
            <ac:spMk id="16" creationId="{8059F6D4-EC98-44DC-AAD2-31EF65C0571D}"/>
          </ac:spMkLst>
        </pc:spChg>
        <pc:spChg chg="mod">
          <ac:chgData name="Fitzsimons, Catherine A." userId="4957fab1-89eb-4a9a-b1bd-5b999f3faa12" providerId="ADAL" clId="{1F81710D-F88E-4ED5-9DAF-B14786C4D7D4}" dt="2025-09-16T07:54:54.828" v="147" actId="20577"/>
          <ac:spMkLst>
            <pc:docMk/>
            <pc:sldMk cId="2063411077" sldId="259"/>
            <ac:spMk id="17" creationId="{FD9F6061-9050-4C55-835F-B0B666B41EA2}"/>
          </ac:spMkLst>
        </pc:spChg>
        <pc:picChg chg="add mod modCrop">
          <ac:chgData name="Fitzsimons, Catherine A." userId="4957fab1-89eb-4a9a-b1bd-5b999f3faa12" providerId="ADAL" clId="{1F81710D-F88E-4ED5-9DAF-B14786C4D7D4}" dt="2025-09-15T11:58:36.710" v="29" actId="1076"/>
          <ac:picMkLst>
            <pc:docMk/>
            <pc:sldMk cId="2063411077" sldId="259"/>
            <ac:picMk id="6" creationId="{9421E7AD-15D8-10B0-9DE1-263E14939E91}"/>
          </ac:picMkLst>
        </pc:picChg>
        <pc:picChg chg="del">
          <ac:chgData name="Fitzsimons, Catherine A." userId="4957fab1-89eb-4a9a-b1bd-5b999f3faa12" providerId="ADAL" clId="{1F81710D-F88E-4ED5-9DAF-B14786C4D7D4}" dt="2025-09-15T11:53:33.618" v="8" actId="478"/>
          <ac:picMkLst>
            <pc:docMk/>
            <pc:sldMk cId="2063411077" sldId="259"/>
            <ac:picMk id="7" creationId="{5D56DBD3-B991-4FF6-A735-91B1AB0DADF7}"/>
          </ac:picMkLst>
        </pc:picChg>
        <pc:picChg chg="add mod">
          <ac:chgData name="Fitzsimons, Catherine A." userId="4957fab1-89eb-4a9a-b1bd-5b999f3faa12" providerId="ADAL" clId="{1F81710D-F88E-4ED5-9DAF-B14786C4D7D4}" dt="2025-09-15T11:58:41.732" v="30" actId="1076"/>
          <ac:picMkLst>
            <pc:docMk/>
            <pc:sldMk cId="2063411077" sldId="259"/>
            <ac:picMk id="9" creationId="{434686A8-75CA-2BBA-D194-3CD1BEB2E851}"/>
          </ac:picMkLst>
        </pc:picChg>
        <pc:picChg chg="del mod">
          <ac:chgData name="Fitzsimons, Catherine A." userId="4957fab1-89eb-4a9a-b1bd-5b999f3faa12" providerId="ADAL" clId="{1F81710D-F88E-4ED5-9DAF-B14786C4D7D4}" dt="2025-09-15T11:58:14.293" v="23" actId="478"/>
          <ac:picMkLst>
            <pc:docMk/>
            <pc:sldMk cId="2063411077" sldId="259"/>
            <ac:picMk id="15" creationId="{4FC2CE43-81EF-40B3-A6FB-FAB69EDF6514}"/>
          </ac:picMkLst>
        </pc:picChg>
      </pc:sldChg>
      <pc:sldChg chg="modSp mod">
        <pc:chgData name="Fitzsimons, Catherine A." userId="4957fab1-89eb-4a9a-b1bd-5b999f3faa12" providerId="ADAL" clId="{1F81710D-F88E-4ED5-9DAF-B14786C4D7D4}" dt="2025-09-15T11:52:51.477" v="7" actId="20577"/>
        <pc:sldMkLst>
          <pc:docMk/>
          <pc:sldMk cId="3010266352" sldId="269"/>
        </pc:sldMkLst>
        <pc:spChg chg="mod">
          <ac:chgData name="Fitzsimons, Catherine A." userId="4957fab1-89eb-4a9a-b1bd-5b999f3faa12" providerId="ADAL" clId="{1F81710D-F88E-4ED5-9DAF-B14786C4D7D4}" dt="2025-09-15T11:52:51.477" v="7" actId="20577"/>
          <ac:spMkLst>
            <pc:docMk/>
            <pc:sldMk cId="3010266352" sldId="269"/>
            <ac:spMk id="8" creationId="{4D168710-55D7-7A6E-3216-5003C42A848F}"/>
          </ac:spMkLst>
        </pc:spChg>
      </pc:sldChg>
      <pc:sldChg chg="ord modNotesTx">
        <pc:chgData name="Fitzsimons, Catherine A." userId="4957fab1-89eb-4a9a-b1bd-5b999f3faa12" providerId="ADAL" clId="{1F81710D-F88E-4ED5-9DAF-B14786C4D7D4}" dt="2025-09-16T14:53:08.398" v="315"/>
        <pc:sldMkLst>
          <pc:docMk/>
          <pc:sldMk cId="1360270074" sldId="319"/>
        </pc:sldMkLst>
      </pc:sldChg>
      <pc:sldChg chg="modSp mod">
        <pc:chgData name="Fitzsimons, Catherine A." userId="4957fab1-89eb-4a9a-b1bd-5b999f3faa12" providerId="ADAL" clId="{1F81710D-F88E-4ED5-9DAF-B14786C4D7D4}" dt="2025-09-16T07:50:20.834" v="131" actId="1076"/>
        <pc:sldMkLst>
          <pc:docMk/>
          <pc:sldMk cId="2396442402" sldId="324"/>
        </pc:sldMkLst>
        <pc:spChg chg="mod">
          <ac:chgData name="Fitzsimons, Catherine A." userId="4957fab1-89eb-4a9a-b1bd-5b999f3faa12" providerId="ADAL" clId="{1F81710D-F88E-4ED5-9DAF-B14786C4D7D4}" dt="2025-09-16T07:50:20.834" v="131" actId="1076"/>
          <ac:spMkLst>
            <pc:docMk/>
            <pc:sldMk cId="2396442402" sldId="324"/>
            <ac:spMk id="5" creationId="{95F05774-6357-4509-A1AF-8E13746F3D18}"/>
          </ac:spMkLst>
        </pc:spChg>
      </pc:sldChg>
      <pc:sldChg chg="addSp delSp modSp mod">
        <pc:chgData name="Fitzsimons, Catherine A." userId="4957fab1-89eb-4a9a-b1bd-5b999f3faa12" providerId="ADAL" clId="{1F81710D-F88E-4ED5-9DAF-B14786C4D7D4}" dt="2025-09-16T07:57:23.755" v="175" actId="20577"/>
        <pc:sldMkLst>
          <pc:docMk/>
          <pc:sldMk cId="2506716272" sldId="329"/>
        </pc:sldMkLst>
        <pc:spChg chg="add mod">
          <ac:chgData name="Fitzsimons, Catherine A." userId="4957fab1-89eb-4a9a-b1bd-5b999f3faa12" providerId="ADAL" clId="{1F81710D-F88E-4ED5-9DAF-B14786C4D7D4}" dt="2025-09-15T12:03:39.692" v="127" actId="2711"/>
          <ac:spMkLst>
            <pc:docMk/>
            <pc:sldMk cId="2506716272" sldId="329"/>
            <ac:spMk id="6" creationId="{0FDC63BC-8D6B-CC4B-92A1-D64FF0D692D3}"/>
          </ac:spMkLst>
        </pc:spChg>
        <pc:spChg chg="mod">
          <ac:chgData name="Fitzsimons, Catherine A." userId="4957fab1-89eb-4a9a-b1bd-5b999f3faa12" providerId="ADAL" clId="{1F81710D-F88E-4ED5-9DAF-B14786C4D7D4}" dt="2025-09-16T07:57:23.755" v="175" actId="20577"/>
          <ac:spMkLst>
            <pc:docMk/>
            <pc:sldMk cId="2506716272" sldId="329"/>
            <ac:spMk id="10" creationId="{823F8943-0B41-4E63-9C5A-82891BAED0E9}"/>
          </ac:spMkLst>
        </pc:spChg>
        <pc:picChg chg="add mod modCrop">
          <ac:chgData name="Fitzsimons, Catherine A." userId="4957fab1-89eb-4a9a-b1bd-5b999f3faa12" providerId="ADAL" clId="{1F81710D-F88E-4ED5-9DAF-B14786C4D7D4}" dt="2025-09-15T12:03:01.616" v="117" actId="1076"/>
          <ac:picMkLst>
            <pc:docMk/>
            <pc:sldMk cId="2506716272" sldId="329"/>
            <ac:picMk id="5" creationId="{35C2BEB8-84ED-CDAC-0743-EDA3600DD0D0}"/>
          </ac:picMkLst>
        </pc:picChg>
        <pc:picChg chg="add mod">
          <ac:chgData name="Fitzsimons, Catherine A." userId="4957fab1-89eb-4a9a-b1bd-5b999f3faa12" providerId="ADAL" clId="{1F81710D-F88E-4ED5-9DAF-B14786C4D7D4}" dt="2025-09-15T12:03:51.089" v="128" actId="1076"/>
          <ac:picMkLst>
            <pc:docMk/>
            <pc:sldMk cId="2506716272" sldId="329"/>
            <ac:picMk id="7" creationId="{635205AA-3493-065C-231C-9618FA311802}"/>
          </ac:picMkLst>
        </pc:picChg>
        <pc:picChg chg="del">
          <ac:chgData name="Fitzsimons, Catherine A." userId="4957fab1-89eb-4a9a-b1bd-5b999f3faa12" providerId="ADAL" clId="{1F81710D-F88E-4ED5-9DAF-B14786C4D7D4}" dt="2025-09-15T11:59:39.597" v="61" actId="478"/>
          <ac:picMkLst>
            <pc:docMk/>
            <pc:sldMk cId="2506716272" sldId="329"/>
            <ac:picMk id="9" creationId="{AAFF5212-DFB9-455A-89B6-81FC967EF200}"/>
          </ac:picMkLst>
        </pc:picChg>
        <pc:picChg chg="del mod">
          <ac:chgData name="Fitzsimons, Catherine A." userId="4957fab1-89eb-4a9a-b1bd-5b999f3faa12" providerId="ADAL" clId="{1F81710D-F88E-4ED5-9DAF-B14786C4D7D4}" dt="2025-09-15T11:59:40.443" v="63" actId="478"/>
          <ac:picMkLst>
            <pc:docMk/>
            <pc:sldMk cId="2506716272" sldId="329"/>
            <ac:picMk id="11" creationId="{C532BBF2-702B-4D15-9E84-306DAB49EDEC}"/>
          </ac:picMkLst>
        </pc:picChg>
      </pc:sldChg>
      <pc:sldChg chg="del">
        <pc:chgData name="Fitzsimons, Catherine A." userId="4957fab1-89eb-4a9a-b1bd-5b999f3faa12" providerId="ADAL" clId="{1F81710D-F88E-4ED5-9DAF-B14786C4D7D4}" dt="2025-09-15T12:13:56.308" v="129" actId="2696"/>
        <pc:sldMkLst>
          <pc:docMk/>
          <pc:sldMk cId="1313229875" sldId="332"/>
        </pc:sldMkLst>
      </pc:sldChg>
      <pc:sldChg chg="modSp mod">
        <pc:chgData name="Fitzsimons, Catherine A." userId="4957fab1-89eb-4a9a-b1bd-5b999f3faa12" providerId="ADAL" clId="{1F81710D-F88E-4ED5-9DAF-B14786C4D7D4}" dt="2025-09-16T14:25:04.329" v="307" actId="1076"/>
        <pc:sldMkLst>
          <pc:docMk/>
          <pc:sldMk cId="1312987151" sldId="338"/>
        </pc:sldMkLst>
        <pc:picChg chg="mod">
          <ac:chgData name="Fitzsimons, Catherine A." userId="4957fab1-89eb-4a9a-b1bd-5b999f3faa12" providerId="ADAL" clId="{1F81710D-F88E-4ED5-9DAF-B14786C4D7D4}" dt="2025-09-16T14:25:04.329" v="307" actId="1076"/>
          <ac:picMkLst>
            <pc:docMk/>
            <pc:sldMk cId="1312987151" sldId="338"/>
            <ac:picMk id="13" creationId="{53B34EC8-82B3-F447-F6FC-8F4BD7A1940B}"/>
          </ac:picMkLst>
        </pc:picChg>
      </pc:sldChg>
      <pc:sldChg chg="addSp delSp modSp add mod delAnim">
        <pc:chgData name="Fitzsimons, Catherine A." userId="4957fab1-89eb-4a9a-b1bd-5b999f3faa12" providerId="ADAL" clId="{1F81710D-F88E-4ED5-9DAF-B14786C4D7D4}" dt="2025-09-16T09:50:59.274" v="305" actId="13926"/>
        <pc:sldMkLst>
          <pc:docMk/>
          <pc:sldMk cId="2254693821" sldId="343"/>
        </pc:sldMkLst>
        <pc:spChg chg="mod">
          <ac:chgData name="Fitzsimons, Catherine A." userId="4957fab1-89eb-4a9a-b1bd-5b999f3faa12" providerId="ADAL" clId="{1F81710D-F88E-4ED5-9DAF-B14786C4D7D4}" dt="2025-09-16T09:50:59.274" v="305" actId="13926"/>
          <ac:spMkLst>
            <pc:docMk/>
            <pc:sldMk cId="2254693821" sldId="343"/>
            <ac:spMk id="16" creationId="{DA88F5DD-F70E-02FE-664B-97D9722BA853}"/>
          </ac:spMkLst>
        </pc:spChg>
        <pc:spChg chg="mod">
          <ac:chgData name="Fitzsimons, Catherine A." userId="4957fab1-89eb-4a9a-b1bd-5b999f3faa12" providerId="ADAL" clId="{1F81710D-F88E-4ED5-9DAF-B14786C4D7D4}" dt="2025-09-16T08:08:21.780" v="293" actId="20577"/>
          <ac:spMkLst>
            <pc:docMk/>
            <pc:sldMk cId="2254693821" sldId="343"/>
            <ac:spMk id="17" creationId="{9E64AC82-EDB0-D65C-E132-8E6DAD1E0468}"/>
          </ac:spMkLst>
        </pc:spChg>
        <pc:graphicFrameChg chg="add del modGraphic">
          <ac:chgData name="Fitzsimons, Catherine A." userId="4957fab1-89eb-4a9a-b1bd-5b999f3faa12" providerId="ADAL" clId="{1F81710D-F88E-4ED5-9DAF-B14786C4D7D4}" dt="2025-09-16T08:04:28.605" v="258" actId="1032"/>
          <ac:graphicFrameMkLst>
            <pc:docMk/>
            <pc:sldMk cId="2254693821" sldId="343"/>
            <ac:graphicFrameMk id="5" creationId="{320DD3C2-A98B-EF39-DFAE-BBD66DB32398}"/>
          </ac:graphicFrameMkLst>
        </pc:graphicFrameChg>
        <pc:picChg chg="del">
          <ac:chgData name="Fitzsimons, Catherine A." userId="4957fab1-89eb-4a9a-b1bd-5b999f3faa12" providerId="ADAL" clId="{1F81710D-F88E-4ED5-9DAF-B14786C4D7D4}" dt="2025-09-16T08:02:11.983" v="177" actId="478"/>
          <ac:picMkLst>
            <pc:docMk/>
            <pc:sldMk cId="2254693821" sldId="343"/>
            <ac:picMk id="6" creationId="{1A9EB69C-4F17-9BCD-CAA5-5453E0BA60A4}"/>
          </ac:picMkLst>
        </pc:picChg>
        <pc:picChg chg="add mod ord">
          <ac:chgData name="Fitzsimons, Catherine A." userId="4957fab1-89eb-4a9a-b1bd-5b999f3faa12" providerId="ADAL" clId="{1F81710D-F88E-4ED5-9DAF-B14786C4D7D4}" dt="2025-09-16T09:50:24.395" v="299" actId="167"/>
          <ac:picMkLst>
            <pc:docMk/>
            <pc:sldMk cId="2254693821" sldId="343"/>
            <ac:picMk id="8" creationId="{6EF9C723-F324-AB2C-A949-8E906170A7F1}"/>
          </ac:picMkLst>
        </pc:picChg>
        <pc:picChg chg="del">
          <ac:chgData name="Fitzsimons, Catherine A." userId="4957fab1-89eb-4a9a-b1bd-5b999f3faa12" providerId="ADAL" clId="{1F81710D-F88E-4ED5-9DAF-B14786C4D7D4}" dt="2025-09-16T08:02:12.879" v="178" actId="478"/>
          <ac:picMkLst>
            <pc:docMk/>
            <pc:sldMk cId="2254693821" sldId="343"/>
            <ac:picMk id="9" creationId="{330CD50A-A3BE-85B0-4348-01BAB15887E0}"/>
          </ac:picMkLst>
        </pc:picChg>
      </pc:sldChg>
    </pc:docChg>
  </pc:docChgLst>
  <pc:docChgLst>
    <pc:chgData name="Catherine Fitzsimons" userId="4a27d5e5-3d3e-47bd-b998-a92340e22168" providerId="ADAL" clId="{1F81710D-F88E-4ED5-9DAF-B14786C4D7D4}"/>
    <pc:docChg chg="undo custSel addSld delSld modSld sldOrd">
      <pc:chgData name="Catherine Fitzsimons" userId="4a27d5e5-3d3e-47bd-b998-a92340e22168" providerId="ADAL" clId="{1F81710D-F88E-4ED5-9DAF-B14786C4D7D4}" dt="2025-09-01T15:45:19.295" v="1918" actId="2696"/>
      <pc:docMkLst>
        <pc:docMk/>
      </pc:docMkLst>
      <pc:sldChg chg="del">
        <pc:chgData name="Catherine Fitzsimons" userId="4a27d5e5-3d3e-47bd-b998-a92340e22168" providerId="ADAL" clId="{1F81710D-F88E-4ED5-9DAF-B14786C4D7D4}" dt="2025-08-31T10:01:52.079" v="47" actId="2696"/>
        <pc:sldMkLst>
          <pc:docMk/>
          <pc:sldMk cId="2469071403" sldId="258"/>
        </pc:sldMkLst>
      </pc:sldChg>
      <pc:sldChg chg="ord">
        <pc:chgData name="Catherine Fitzsimons" userId="4a27d5e5-3d3e-47bd-b998-a92340e22168" providerId="ADAL" clId="{1F81710D-F88E-4ED5-9DAF-B14786C4D7D4}" dt="2025-08-31T09:56:21.232" v="11"/>
        <pc:sldMkLst>
          <pc:docMk/>
          <pc:sldMk cId="2063411077" sldId="259"/>
        </pc:sldMkLst>
      </pc:sldChg>
      <pc:sldChg chg="del">
        <pc:chgData name="Catherine Fitzsimons" userId="4a27d5e5-3d3e-47bd-b998-a92340e22168" providerId="ADAL" clId="{1F81710D-F88E-4ED5-9DAF-B14786C4D7D4}" dt="2025-09-01T15:45:19.295" v="1918" actId="2696"/>
        <pc:sldMkLst>
          <pc:docMk/>
          <pc:sldMk cId="1797437123" sldId="260"/>
        </pc:sldMkLst>
      </pc:sldChg>
      <pc:sldChg chg="del">
        <pc:chgData name="Catherine Fitzsimons" userId="4a27d5e5-3d3e-47bd-b998-a92340e22168" providerId="ADAL" clId="{1F81710D-F88E-4ED5-9DAF-B14786C4D7D4}" dt="2025-08-31T10:02:45.993" v="48" actId="2696"/>
        <pc:sldMkLst>
          <pc:docMk/>
          <pc:sldMk cId="3992472631" sldId="268"/>
        </pc:sldMkLst>
      </pc:sldChg>
      <pc:sldChg chg="ord">
        <pc:chgData name="Catherine Fitzsimons" userId="4a27d5e5-3d3e-47bd-b998-a92340e22168" providerId="ADAL" clId="{1F81710D-F88E-4ED5-9DAF-B14786C4D7D4}" dt="2025-09-01T15:42:19.925" v="1912"/>
        <pc:sldMkLst>
          <pc:docMk/>
          <pc:sldMk cId="245292679" sldId="290"/>
        </pc:sldMkLst>
      </pc:sldChg>
      <pc:sldChg chg="ord">
        <pc:chgData name="Catherine Fitzsimons" userId="4a27d5e5-3d3e-47bd-b998-a92340e22168" providerId="ADAL" clId="{1F81710D-F88E-4ED5-9DAF-B14786C4D7D4}" dt="2025-09-01T15:39:23.407" v="1864"/>
        <pc:sldMkLst>
          <pc:docMk/>
          <pc:sldMk cId="169247096" sldId="296"/>
        </pc:sldMkLst>
      </pc:sldChg>
      <pc:sldChg chg="ord">
        <pc:chgData name="Catherine Fitzsimons" userId="4a27d5e5-3d3e-47bd-b998-a92340e22168" providerId="ADAL" clId="{1F81710D-F88E-4ED5-9DAF-B14786C4D7D4}" dt="2025-08-31T09:58:10.860" v="22"/>
        <pc:sldMkLst>
          <pc:docMk/>
          <pc:sldMk cId="3645858777" sldId="305"/>
        </pc:sldMkLst>
      </pc:sldChg>
      <pc:sldChg chg="ord">
        <pc:chgData name="Catherine Fitzsimons" userId="4a27d5e5-3d3e-47bd-b998-a92340e22168" providerId="ADAL" clId="{1F81710D-F88E-4ED5-9DAF-B14786C4D7D4}" dt="2025-09-01T15:39:52.975" v="1870"/>
        <pc:sldMkLst>
          <pc:docMk/>
          <pc:sldMk cId="2872334753" sldId="308"/>
        </pc:sldMkLst>
      </pc:sldChg>
      <pc:sldChg chg="del">
        <pc:chgData name="Catherine Fitzsimons" userId="4a27d5e5-3d3e-47bd-b998-a92340e22168" providerId="ADAL" clId="{1F81710D-F88E-4ED5-9DAF-B14786C4D7D4}" dt="2025-09-01T15:45:19.295" v="1918" actId="2696"/>
        <pc:sldMkLst>
          <pc:docMk/>
          <pc:sldMk cId="1509204072" sldId="310"/>
        </pc:sldMkLst>
      </pc:sldChg>
      <pc:sldChg chg="del">
        <pc:chgData name="Catherine Fitzsimons" userId="4a27d5e5-3d3e-47bd-b998-a92340e22168" providerId="ADAL" clId="{1F81710D-F88E-4ED5-9DAF-B14786C4D7D4}" dt="2025-09-01T15:45:19.295" v="1918" actId="2696"/>
        <pc:sldMkLst>
          <pc:docMk/>
          <pc:sldMk cId="251534181" sldId="311"/>
        </pc:sldMkLst>
      </pc:sldChg>
      <pc:sldChg chg="modSp mod">
        <pc:chgData name="Catherine Fitzsimons" userId="4a27d5e5-3d3e-47bd-b998-a92340e22168" providerId="ADAL" clId="{1F81710D-F88E-4ED5-9DAF-B14786C4D7D4}" dt="2025-09-01T15:33:43.437" v="1853" actId="20577"/>
        <pc:sldMkLst>
          <pc:docMk/>
          <pc:sldMk cId="3234693740" sldId="315"/>
        </pc:sldMkLst>
        <pc:spChg chg="mod">
          <ac:chgData name="Catherine Fitzsimons" userId="4a27d5e5-3d3e-47bd-b998-a92340e22168" providerId="ADAL" clId="{1F81710D-F88E-4ED5-9DAF-B14786C4D7D4}" dt="2025-08-31T10:10:20.837" v="58" actId="20577"/>
          <ac:spMkLst>
            <pc:docMk/>
            <pc:sldMk cId="3234693740" sldId="315"/>
            <ac:spMk id="3" creationId="{5F266BFA-D3DD-16AC-4A98-99D72A6C1F34}"/>
          </ac:spMkLst>
        </pc:spChg>
        <pc:spChg chg="mod">
          <ac:chgData name="Catherine Fitzsimons" userId="4a27d5e5-3d3e-47bd-b998-a92340e22168" providerId="ADAL" clId="{1F81710D-F88E-4ED5-9DAF-B14786C4D7D4}" dt="2025-09-01T15:33:43.437" v="1853" actId="20577"/>
          <ac:spMkLst>
            <pc:docMk/>
            <pc:sldMk cId="3234693740" sldId="315"/>
            <ac:spMk id="7" creationId="{8BE34735-E08E-889F-74C4-BA5A0D62324B}"/>
          </ac:spMkLst>
        </pc:spChg>
      </pc:sldChg>
      <pc:sldChg chg="ord">
        <pc:chgData name="Catherine Fitzsimons" userId="4a27d5e5-3d3e-47bd-b998-a92340e22168" providerId="ADAL" clId="{1F81710D-F88E-4ED5-9DAF-B14786C4D7D4}" dt="2025-09-01T15:40:01.246" v="1872"/>
        <pc:sldMkLst>
          <pc:docMk/>
          <pc:sldMk cId="3410311972" sldId="318"/>
        </pc:sldMkLst>
      </pc:sldChg>
      <pc:sldChg chg="modSp mod">
        <pc:chgData name="Catherine Fitzsimons" userId="4a27d5e5-3d3e-47bd-b998-a92340e22168" providerId="ADAL" clId="{1F81710D-F88E-4ED5-9DAF-B14786C4D7D4}" dt="2025-08-31T10:12:15.071" v="59" actId="1076"/>
        <pc:sldMkLst>
          <pc:docMk/>
          <pc:sldMk cId="1360270074" sldId="319"/>
        </pc:sldMkLst>
        <pc:spChg chg="mod">
          <ac:chgData name="Catherine Fitzsimons" userId="4a27d5e5-3d3e-47bd-b998-a92340e22168" providerId="ADAL" clId="{1F81710D-F88E-4ED5-9DAF-B14786C4D7D4}" dt="2025-08-31T10:12:15.071" v="59" actId="1076"/>
          <ac:spMkLst>
            <pc:docMk/>
            <pc:sldMk cId="1360270074" sldId="319"/>
            <ac:spMk id="21" creationId="{9A2D378F-1446-42F2-90A2-11BF3A25B06C}"/>
          </ac:spMkLst>
        </pc:spChg>
      </pc:sldChg>
      <pc:sldChg chg="delSp modSp mod ord">
        <pc:chgData name="Catherine Fitzsimons" userId="4a27d5e5-3d3e-47bd-b998-a92340e22168" providerId="ADAL" clId="{1F81710D-F88E-4ED5-9DAF-B14786C4D7D4}" dt="2025-09-01T15:39:19.989" v="1862"/>
        <pc:sldMkLst>
          <pc:docMk/>
          <pc:sldMk cId="1221860251" sldId="320"/>
        </pc:sldMkLst>
        <pc:picChg chg="mod">
          <ac:chgData name="Catherine Fitzsimons" userId="4a27d5e5-3d3e-47bd-b998-a92340e22168" providerId="ADAL" clId="{1F81710D-F88E-4ED5-9DAF-B14786C4D7D4}" dt="2025-08-31T10:00:09.276" v="38" actId="1076"/>
          <ac:picMkLst>
            <pc:docMk/>
            <pc:sldMk cId="1221860251" sldId="320"/>
            <ac:picMk id="3" creationId="{93586C48-7BC2-A9F4-092B-A933F28ACAB0}"/>
          </ac:picMkLst>
        </pc:picChg>
        <pc:picChg chg="ord">
          <ac:chgData name="Catherine Fitzsimons" userId="4a27d5e5-3d3e-47bd-b998-a92340e22168" providerId="ADAL" clId="{1F81710D-F88E-4ED5-9DAF-B14786C4D7D4}" dt="2025-08-31T09:59:55.872" v="35" actId="167"/>
          <ac:picMkLst>
            <pc:docMk/>
            <pc:sldMk cId="1221860251" sldId="320"/>
            <ac:picMk id="7" creationId="{C314CD78-BF38-44E2-B1A4-F40DA531E8CB}"/>
          </ac:picMkLst>
        </pc:picChg>
      </pc:sldChg>
      <pc:sldChg chg="ord">
        <pc:chgData name="Catherine Fitzsimons" userId="4a27d5e5-3d3e-47bd-b998-a92340e22168" providerId="ADAL" clId="{1F81710D-F88E-4ED5-9DAF-B14786C4D7D4}" dt="2025-08-31T09:58:31.539" v="30"/>
        <pc:sldMkLst>
          <pc:docMk/>
          <pc:sldMk cId="2369502201" sldId="321"/>
        </pc:sldMkLst>
      </pc:sldChg>
      <pc:sldChg chg="del">
        <pc:chgData name="Catherine Fitzsimons" userId="4a27d5e5-3d3e-47bd-b998-a92340e22168" providerId="ADAL" clId="{1F81710D-F88E-4ED5-9DAF-B14786C4D7D4}" dt="2025-08-31T10:02:45.993" v="48" actId="2696"/>
        <pc:sldMkLst>
          <pc:docMk/>
          <pc:sldMk cId="1128072664" sldId="322"/>
        </pc:sldMkLst>
      </pc:sldChg>
      <pc:sldChg chg="del">
        <pc:chgData name="Catherine Fitzsimons" userId="4a27d5e5-3d3e-47bd-b998-a92340e22168" providerId="ADAL" clId="{1F81710D-F88E-4ED5-9DAF-B14786C4D7D4}" dt="2025-08-31T10:02:45.993" v="48" actId="2696"/>
        <pc:sldMkLst>
          <pc:docMk/>
          <pc:sldMk cId="1806480332" sldId="323"/>
        </pc:sldMkLst>
      </pc:sldChg>
      <pc:sldChg chg="ord">
        <pc:chgData name="Catherine Fitzsimons" userId="4a27d5e5-3d3e-47bd-b998-a92340e22168" providerId="ADAL" clId="{1F81710D-F88E-4ED5-9DAF-B14786C4D7D4}" dt="2025-09-01T15:39:27.944" v="1866"/>
        <pc:sldMkLst>
          <pc:docMk/>
          <pc:sldMk cId="2396442402" sldId="324"/>
        </pc:sldMkLst>
      </pc:sldChg>
      <pc:sldChg chg="addSp delSp modSp mod ord modAnim modNotesTx">
        <pc:chgData name="Catherine Fitzsimons" userId="4a27d5e5-3d3e-47bd-b998-a92340e22168" providerId="ADAL" clId="{1F81710D-F88E-4ED5-9DAF-B14786C4D7D4}" dt="2025-09-01T15:40:37.872" v="1877" actId="20577"/>
        <pc:sldMkLst>
          <pc:docMk/>
          <pc:sldMk cId="753435862" sldId="325"/>
        </pc:sldMkLst>
        <pc:spChg chg="add del">
          <ac:chgData name="Catherine Fitzsimons" userId="4a27d5e5-3d3e-47bd-b998-a92340e22168" providerId="ADAL" clId="{1F81710D-F88E-4ED5-9DAF-B14786C4D7D4}" dt="2025-09-01T09:48:32.148" v="556" actId="478"/>
          <ac:spMkLst>
            <pc:docMk/>
            <pc:sldMk cId="753435862" sldId="325"/>
            <ac:spMk id="2" creationId="{8E4B1438-8AA8-F148-019C-A5D866BB2D53}"/>
          </ac:spMkLst>
        </pc:spChg>
        <pc:spChg chg="add mod">
          <ac:chgData name="Catherine Fitzsimons" userId="4a27d5e5-3d3e-47bd-b998-a92340e22168" providerId="ADAL" clId="{1F81710D-F88E-4ED5-9DAF-B14786C4D7D4}" dt="2025-09-01T15:34:04.862" v="1854"/>
          <ac:spMkLst>
            <pc:docMk/>
            <pc:sldMk cId="753435862" sldId="325"/>
            <ac:spMk id="5" creationId="{BC5FE098-2A78-2BD9-9627-CD78404DCA05}"/>
          </ac:spMkLst>
        </pc:spChg>
        <pc:spChg chg="mod">
          <ac:chgData name="Catherine Fitzsimons" userId="4a27d5e5-3d3e-47bd-b998-a92340e22168" providerId="ADAL" clId="{1F81710D-F88E-4ED5-9DAF-B14786C4D7D4}" dt="2025-09-01T15:40:37.872" v="1877" actId="20577"/>
          <ac:spMkLst>
            <pc:docMk/>
            <pc:sldMk cId="753435862" sldId="325"/>
            <ac:spMk id="8" creationId="{82E38D5B-1B43-48A8-A298-98809B97ECB1}"/>
          </ac:spMkLst>
        </pc:spChg>
        <pc:spChg chg="add mod">
          <ac:chgData name="Catherine Fitzsimons" userId="4a27d5e5-3d3e-47bd-b998-a92340e22168" providerId="ADAL" clId="{1F81710D-F88E-4ED5-9DAF-B14786C4D7D4}" dt="2025-09-01T09:52:18.542" v="659" actId="20577"/>
          <ac:spMkLst>
            <pc:docMk/>
            <pc:sldMk cId="753435862" sldId="325"/>
            <ac:spMk id="13" creationId="{2DC39F91-B7F7-EAC4-E9EF-D1A1CA4A35FB}"/>
          </ac:spMkLst>
        </pc:spChg>
        <pc:spChg chg="add mod ord">
          <ac:chgData name="Catherine Fitzsimons" userId="4a27d5e5-3d3e-47bd-b998-a92340e22168" providerId="ADAL" clId="{1F81710D-F88E-4ED5-9DAF-B14786C4D7D4}" dt="2025-09-01T12:40:45.914" v="1182" actId="208"/>
          <ac:spMkLst>
            <pc:docMk/>
            <pc:sldMk cId="753435862" sldId="325"/>
            <ac:spMk id="17" creationId="{6268CD23-1B57-D7FD-4F7C-897B26D2DE74}"/>
          </ac:spMkLst>
        </pc:spChg>
        <pc:grpChg chg="add mod">
          <ac:chgData name="Catherine Fitzsimons" userId="4a27d5e5-3d3e-47bd-b998-a92340e22168" providerId="ADAL" clId="{1F81710D-F88E-4ED5-9DAF-B14786C4D7D4}" dt="2025-09-01T09:51:58.973" v="623" actId="164"/>
          <ac:grpSpMkLst>
            <pc:docMk/>
            <pc:sldMk cId="753435862" sldId="325"/>
            <ac:grpSpMk id="16" creationId="{0F918648-01DA-A808-31B6-D6F042CB5204}"/>
          </ac:grpSpMkLst>
        </pc:grpChg>
        <pc:grpChg chg="add mod">
          <ac:chgData name="Catherine Fitzsimons" userId="4a27d5e5-3d3e-47bd-b998-a92340e22168" providerId="ADAL" clId="{1F81710D-F88E-4ED5-9DAF-B14786C4D7D4}" dt="2025-09-01T09:51:58.973" v="623" actId="164"/>
          <ac:grpSpMkLst>
            <pc:docMk/>
            <pc:sldMk cId="753435862" sldId="325"/>
            <ac:grpSpMk id="18" creationId="{FFE768F1-6D33-4ED9-CDDA-DA110AC42072}"/>
          </ac:grpSpMkLst>
        </pc:grpChg>
        <pc:picChg chg="ord">
          <ac:chgData name="Catherine Fitzsimons" userId="4a27d5e5-3d3e-47bd-b998-a92340e22168" providerId="ADAL" clId="{1F81710D-F88E-4ED5-9DAF-B14786C4D7D4}" dt="2025-09-01T09:48:15.447" v="554" actId="166"/>
          <ac:picMkLst>
            <pc:docMk/>
            <pc:sldMk cId="753435862" sldId="325"/>
            <ac:picMk id="4" creationId="{041C0CAD-71FF-F10C-7E19-71F2B3A4D4C1}"/>
          </ac:picMkLst>
        </pc:picChg>
        <pc:picChg chg="add mod modCrop">
          <ac:chgData name="Catherine Fitzsimons" userId="4a27d5e5-3d3e-47bd-b998-a92340e22168" providerId="ADAL" clId="{1F81710D-F88E-4ED5-9DAF-B14786C4D7D4}" dt="2025-09-01T09:48:08.835" v="552" actId="1076"/>
          <ac:picMkLst>
            <pc:docMk/>
            <pc:sldMk cId="753435862" sldId="325"/>
            <ac:picMk id="12" creationId="{E0D8656D-AE75-1FDC-6C12-CBD850D0B724}"/>
          </ac:picMkLst>
        </pc:picChg>
        <pc:cxnChg chg="add mod">
          <ac:chgData name="Catherine Fitzsimons" userId="4a27d5e5-3d3e-47bd-b998-a92340e22168" providerId="ADAL" clId="{1F81710D-F88E-4ED5-9DAF-B14786C4D7D4}" dt="2025-09-01T09:50:38.499" v="613" actId="164"/>
          <ac:cxnSpMkLst>
            <pc:docMk/>
            <pc:sldMk cId="753435862" sldId="325"/>
            <ac:cxnSpMk id="15" creationId="{5D4219E4-F674-CAD3-6261-E2A5840793C6}"/>
          </ac:cxnSpMkLst>
        </pc:cxnChg>
      </pc:sldChg>
      <pc:sldChg chg="addSp modSp mod ord">
        <pc:chgData name="Catherine Fitzsimons" userId="4a27d5e5-3d3e-47bd-b998-a92340e22168" providerId="ADAL" clId="{1F81710D-F88E-4ED5-9DAF-B14786C4D7D4}" dt="2025-09-01T15:41:07.283" v="1886" actId="20577"/>
        <pc:sldMkLst>
          <pc:docMk/>
          <pc:sldMk cId="1147699610" sldId="326"/>
        </pc:sldMkLst>
        <pc:spChg chg="mod">
          <ac:chgData name="Catherine Fitzsimons" userId="4a27d5e5-3d3e-47bd-b998-a92340e22168" providerId="ADAL" clId="{1F81710D-F88E-4ED5-9DAF-B14786C4D7D4}" dt="2025-09-01T15:41:07.283" v="1886" actId="20577"/>
          <ac:spMkLst>
            <pc:docMk/>
            <pc:sldMk cId="1147699610" sldId="326"/>
            <ac:spMk id="8" creationId="{60F6357F-9DC8-41E3-8032-966CE489B392}"/>
          </ac:spMkLst>
        </pc:spChg>
        <pc:graphicFrameChg chg="add mod modGraphic">
          <ac:chgData name="Catherine Fitzsimons" userId="4a27d5e5-3d3e-47bd-b998-a92340e22168" providerId="ADAL" clId="{1F81710D-F88E-4ED5-9DAF-B14786C4D7D4}" dt="2025-09-01T10:18:01.367" v="1069" actId="1076"/>
          <ac:graphicFrameMkLst>
            <pc:docMk/>
            <pc:sldMk cId="1147699610" sldId="326"/>
            <ac:graphicFrameMk id="5" creationId="{48B527A1-ECBD-F5F2-675B-AD6F4888680C}"/>
          </ac:graphicFrameMkLst>
        </pc:graphicFrameChg>
        <pc:graphicFrameChg chg="mod modGraphic">
          <ac:chgData name="Catherine Fitzsimons" userId="4a27d5e5-3d3e-47bd-b998-a92340e22168" providerId="ADAL" clId="{1F81710D-F88E-4ED5-9DAF-B14786C4D7D4}" dt="2025-09-01T10:17:57.225" v="1068" actId="1076"/>
          <ac:graphicFrameMkLst>
            <pc:docMk/>
            <pc:sldMk cId="1147699610" sldId="326"/>
            <ac:graphicFrameMk id="6" creationId="{AEFF229D-0B12-45BC-9B10-B5C459A5C958}"/>
          </ac:graphicFrameMkLst>
        </pc:graphicFrameChg>
      </pc:sldChg>
      <pc:sldChg chg="ord">
        <pc:chgData name="Catherine Fitzsimons" userId="4a27d5e5-3d3e-47bd-b998-a92340e22168" providerId="ADAL" clId="{1F81710D-F88E-4ED5-9DAF-B14786C4D7D4}" dt="2025-09-01T15:42:07.879" v="1910"/>
        <pc:sldMkLst>
          <pc:docMk/>
          <pc:sldMk cId="2055847665" sldId="327"/>
        </pc:sldMkLst>
      </pc:sldChg>
      <pc:sldChg chg="addSp delSp modSp mod ord delAnim modAnim modNotesTx">
        <pc:chgData name="Catherine Fitzsimons" userId="4a27d5e5-3d3e-47bd-b998-a92340e22168" providerId="ADAL" clId="{1F81710D-F88E-4ED5-9DAF-B14786C4D7D4}" dt="2025-09-01T11:18:29.042" v="1079" actId="20577"/>
        <pc:sldMkLst>
          <pc:docMk/>
          <pc:sldMk cId="3012080838" sldId="328"/>
        </pc:sldMkLst>
        <pc:spChg chg="add mod">
          <ac:chgData name="Catherine Fitzsimons" userId="4a27d5e5-3d3e-47bd-b998-a92340e22168" providerId="ADAL" clId="{1F81710D-F88E-4ED5-9DAF-B14786C4D7D4}" dt="2025-09-01T11:18:29.042" v="1079" actId="20577"/>
          <ac:spMkLst>
            <pc:docMk/>
            <pc:sldMk cId="3012080838" sldId="328"/>
            <ac:spMk id="9" creationId="{3F5AA861-355C-1650-6B3C-32634D62358D}"/>
          </ac:spMkLst>
        </pc:spChg>
        <pc:spChg chg="mod">
          <ac:chgData name="Catherine Fitzsimons" userId="4a27d5e5-3d3e-47bd-b998-a92340e22168" providerId="ADAL" clId="{1F81710D-F88E-4ED5-9DAF-B14786C4D7D4}" dt="2025-08-31T12:46:27.195" v="110" actId="13926"/>
          <ac:spMkLst>
            <pc:docMk/>
            <pc:sldMk cId="3012080838" sldId="328"/>
            <ac:spMk id="12" creationId="{12A049D3-8926-4BC4-B074-A72E5096B2AF}"/>
          </ac:spMkLst>
        </pc:spChg>
        <pc:spChg chg="add mod">
          <ac:chgData name="Catherine Fitzsimons" userId="4a27d5e5-3d3e-47bd-b998-a92340e22168" providerId="ADAL" clId="{1F81710D-F88E-4ED5-9DAF-B14786C4D7D4}" dt="2025-08-31T13:06:07.731" v="452" actId="1076"/>
          <ac:spMkLst>
            <pc:docMk/>
            <pc:sldMk cId="3012080838" sldId="328"/>
            <ac:spMk id="15" creationId="{664FF792-B28E-0E87-923A-3A242B711CC9}"/>
          </ac:spMkLst>
        </pc:spChg>
        <pc:spChg chg="add mod">
          <ac:chgData name="Catherine Fitzsimons" userId="4a27d5e5-3d3e-47bd-b998-a92340e22168" providerId="ADAL" clId="{1F81710D-F88E-4ED5-9DAF-B14786C4D7D4}" dt="2025-08-31T13:05:20.453" v="447" actId="1076"/>
          <ac:spMkLst>
            <pc:docMk/>
            <pc:sldMk cId="3012080838" sldId="328"/>
            <ac:spMk id="16" creationId="{35236324-BF2B-17B2-4FB4-3D32A125E788}"/>
          </ac:spMkLst>
        </pc:spChg>
        <pc:spChg chg="add mod">
          <ac:chgData name="Catherine Fitzsimons" userId="4a27d5e5-3d3e-47bd-b998-a92340e22168" providerId="ADAL" clId="{1F81710D-F88E-4ED5-9DAF-B14786C4D7D4}" dt="2025-08-31T13:06:17.454" v="453" actId="1076"/>
          <ac:spMkLst>
            <pc:docMk/>
            <pc:sldMk cId="3012080838" sldId="328"/>
            <ac:spMk id="17" creationId="{541E1062-72FA-0AF9-598A-CD9A89D3E45D}"/>
          </ac:spMkLst>
        </pc:spChg>
        <pc:spChg chg="add mod">
          <ac:chgData name="Catherine Fitzsimons" userId="4a27d5e5-3d3e-47bd-b998-a92340e22168" providerId="ADAL" clId="{1F81710D-F88E-4ED5-9DAF-B14786C4D7D4}" dt="2025-08-31T13:06:57.014" v="457" actId="1076"/>
          <ac:spMkLst>
            <pc:docMk/>
            <pc:sldMk cId="3012080838" sldId="328"/>
            <ac:spMk id="18" creationId="{273DF3B5-75E9-9E55-C763-CA0739404252}"/>
          </ac:spMkLst>
        </pc:spChg>
        <pc:picChg chg="add mod ord modCrop">
          <ac:chgData name="Catherine Fitzsimons" userId="4a27d5e5-3d3e-47bd-b998-a92340e22168" providerId="ADAL" clId="{1F81710D-F88E-4ED5-9DAF-B14786C4D7D4}" dt="2025-08-31T13:01:53.286" v="384" actId="167"/>
          <ac:picMkLst>
            <pc:docMk/>
            <pc:sldMk cId="3012080838" sldId="328"/>
            <ac:picMk id="14" creationId="{0CD1A68C-4B20-E73F-0EF2-F1D37935B11A}"/>
          </ac:picMkLst>
        </pc:picChg>
      </pc:sldChg>
      <pc:sldChg chg="modSp mod ord">
        <pc:chgData name="Catherine Fitzsimons" userId="4a27d5e5-3d3e-47bd-b998-a92340e22168" providerId="ADAL" clId="{1F81710D-F88E-4ED5-9DAF-B14786C4D7D4}" dt="2025-08-31T09:57:29.846" v="18" actId="6559"/>
        <pc:sldMkLst>
          <pc:docMk/>
          <pc:sldMk cId="2506716272" sldId="329"/>
        </pc:sldMkLst>
        <pc:spChg chg="mod">
          <ac:chgData name="Catherine Fitzsimons" userId="4a27d5e5-3d3e-47bd-b998-a92340e22168" providerId="ADAL" clId="{1F81710D-F88E-4ED5-9DAF-B14786C4D7D4}" dt="2025-08-31T09:57:29.846" v="18" actId="6559"/>
          <ac:spMkLst>
            <pc:docMk/>
            <pc:sldMk cId="2506716272" sldId="329"/>
            <ac:spMk id="10" creationId="{823F8943-0B41-4E63-9C5A-82891BAED0E9}"/>
          </ac:spMkLst>
        </pc:spChg>
      </pc:sldChg>
      <pc:sldChg chg="ord">
        <pc:chgData name="Catherine Fitzsimons" userId="4a27d5e5-3d3e-47bd-b998-a92340e22168" providerId="ADAL" clId="{1F81710D-F88E-4ED5-9DAF-B14786C4D7D4}" dt="2025-08-31T09:58:35.391" v="32"/>
        <pc:sldMkLst>
          <pc:docMk/>
          <pc:sldMk cId="3236744268" sldId="330"/>
        </pc:sldMkLst>
      </pc:sldChg>
      <pc:sldChg chg="del ord">
        <pc:chgData name="Catherine Fitzsimons" userId="4a27d5e5-3d3e-47bd-b998-a92340e22168" providerId="ADAL" clId="{1F81710D-F88E-4ED5-9DAF-B14786C4D7D4}" dt="2025-09-01T15:44:16.826" v="1917" actId="2696"/>
        <pc:sldMkLst>
          <pc:docMk/>
          <pc:sldMk cId="3973406549" sldId="331"/>
        </pc:sldMkLst>
      </pc:sldChg>
      <pc:sldChg chg="modSp mod ord">
        <pc:chgData name="Catherine Fitzsimons" userId="4a27d5e5-3d3e-47bd-b998-a92340e22168" providerId="ADAL" clId="{1F81710D-F88E-4ED5-9DAF-B14786C4D7D4}" dt="2025-09-01T15:39:03.089" v="1858"/>
        <pc:sldMkLst>
          <pc:docMk/>
          <pc:sldMk cId="1313229875" sldId="332"/>
        </pc:sldMkLst>
      </pc:sldChg>
      <pc:sldChg chg="addSp delSp modSp add mod modAnim">
        <pc:chgData name="Catherine Fitzsimons" userId="4a27d5e5-3d3e-47bd-b998-a92340e22168" providerId="ADAL" clId="{1F81710D-F88E-4ED5-9DAF-B14786C4D7D4}" dt="2025-09-01T11:29:40.943" v="1174"/>
        <pc:sldMkLst>
          <pc:docMk/>
          <pc:sldMk cId="1084065348" sldId="334"/>
        </pc:sldMkLst>
        <pc:spChg chg="mod">
          <ac:chgData name="Catherine Fitzsimons" userId="4a27d5e5-3d3e-47bd-b998-a92340e22168" providerId="ADAL" clId="{1F81710D-F88E-4ED5-9DAF-B14786C4D7D4}" dt="2025-08-31T12:46:05.659" v="108" actId="1076"/>
          <ac:spMkLst>
            <pc:docMk/>
            <pc:sldMk cId="1084065348" sldId="334"/>
            <ac:spMk id="10" creationId="{805F3388-EB8F-2985-54DD-5AE7867C7BA0}"/>
          </ac:spMkLst>
        </pc:spChg>
        <pc:spChg chg="mod">
          <ac:chgData name="Catherine Fitzsimons" userId="4a27d5e5-3d3e-47bd-b998-a92340e22168" providerId="ADAL" clId="{1F81710D-F88E-4ED5-9DAF-B14786C4D7D4}" dt="2025-08-31T12:46:10.187" v="109" actId="13926"/>
          <ac:spMkLst>
            <pc:docMk/>
            <pc:sldMk cId="1084065348" sldId="334"/>
            <ac:spMk id="12" creationId="{C338672E-8472-221E-43D0-09916D5DB7A9}"/>
          </ac:spMkLst>
        </pc:spChg>
        <pc:spChg chg="add mod">
          <ac:chgData name="Catherine Fitzsimons" userId="4a27d5e5-3d3e-47bd-b998-a92340e22168" providerId="ADAL" clId="{1F81710D-F88E-4ED5-9DAF-B14786C4D7D4}" dt="2025-09-01T11:21:20.406" v="1096" actId="164"/>
          <ac:spMkLst>
            <pc:docMk/>
            <pc:sldMk cId="1084065348" sldId="334"/>
            <ac:spMk id="14" creationId="{E3F4863A-8181-5A63-3E65-6C2066374E71}"/>
          </ac:spMkLst>
        </pc:spChg>
        <pc:spChg chg="mod">
          <ac:chgData name="Catherine Fitzsimons" userId="4a27d5e5-3d3e-47bd-b998-a92340e22168" providerId="ADAL" clId="{1F81710D-F88E-4ED5-9DAF-B14786C4D7D4}" dt="2025-09-01T11:23:52.260" v="1113" actId="207"/>
          <ac:spMkLst>
            <pc:docMk/>
            <pc:sldMk cId="1084065348" sldId="334"/>
            <ac:spMk id="18" creationId="{BF4454D3-09B0-DFCF-46DB-C9B88406560A}"/>
          </ac:spMkLst>
        </pc:spChg>
        <pc:spChg chg="add mod">
          <ac:chgData name="Catherine Fitzsimons" userId="4a27d5e5-3d3e-47bd-b998-a92340e22168" providerId="ADAL" clId="{1F81710D-F88E-4ED5-9DAF-B14786C4D7D4}" dt="2025-09-01T11:24:54.519" v="1119" actId="1076"/>
          <ac:spMkLst>
            <pc:docMk/>
            <pc:sldMk cId="1084065348" sldId="334"/>
            <ac:spMk id="21" creationId="{4CB5FA5F-AF48-4421-6AB4-B220651A3E3F}"/>
          </ac:spMkLst>
        </pc:spChg>
        <pc:spChg chg="add mod">
          <ac:chgData name="Catherine Fitzsimons" userId="4a27d5e5-3d3e-47bd-b998-a92340e22168" providerId="ADAL" clId="{1F81710D-F88E-4ED5-9DAF-B14786C4D7D4}" dt="2025-09-01T11:29:29.081" v="1171" actId="1076"/>
          <ac:spMkLst>
            <pc:docMk/>
            <pc:sldMk cId="1084065348" sldId="334"/>
            <ac:spMk id="25" creationId="{ECFA819A-3EF5-E067-6001-4A329C035102}"/>
          </ac:spMkLst>
        </pc:spChg>
        <pc:grpChg chg="add mod">
          <ac:chgData name="Catherine Fitzsimons" userId="4a27d5e5-3d3e-47bd-b998-a92340e22168" providerId="ADAL" clId="{1F81710D-F88E-4ED5-9DAF-B14786C4D7D4}" dt="2025-09-01T11:21:20.406" v="1096" actId="164"/>
          <ac:grpSpMkLst>
            <pc:docMk/>
            <pc:sldMk cId="1084065348" sldId="334"/>
            <ac:grpSpMk id="15" creationId="{5A3ACEF2-5100-B5E7-05FC-82DD4BA08296}"/>
          </ac:grpSpMkLst>
        </pc:grpChg>
        <pc:grpChg chg="add mod">
          <ac:chgData name="Catherine Fitzsimons" userId="4a27d5e5-3d3e-47bd-b998-a92340e22168" providerId="ADAL" clId="{1F81710D-F88E-4ED5-9DAF-B14786C4D7D4}" dt="2025-09-01T11:21:32.818" v="1098" actId="1076"/>
          <ac:grpSpMkLst>
            <pc:docMk/>
            <pc:sldMk cId="1084065348" sldId="334"/>
            <ac:grpSpMk id="16" creationId="{C39D3897-A61E-80DC-1FBA-101DACF01751}"/>
          </ac:grpSpMkLst>
        </pc:grpChg>
        <pc:grpChg chg="add mod">
          <ac:chgData name="Catherine Fitzsimons" userId="4a27d5e5-3d3e-47bd-b998-a92340e22168" providerId="ADAL" clId="{1F81710D-F88E-4ED5-9DAF-B14786C4D7D4}" dt="2025-09-01T11:24:34.559" v="1117" actId="164"/>
          <ac:grpSpMkLst>
            <pc:docMk/>
            <pc:sldMk cId="1084065348" sldId="334"/>
            <ac:grpSpMk id="24" creationId="{B76427A0-4D59-161F-7B90-F143486EFCA1}"/>
          </ac:grpSpMkLst>
        </pc:grpChg>
        <pc:picChg chg="mod modCrop">
          <ac:chgData name="Catherine Fitzsimons" userId="4a27d5e5-3d3e-47bd-b998-a92340e22168" providerId="ADAL" clId="{1F81710D-F88E-4ED5-9DAF-B14786C4D7D4}" dt="2025-08-31T13:03:32.517" v="440" actId="1076"/>
          <ac:picMkLst>
            <pc:docMk/>
            <pc:sldMk cId="1084065348" sldId="334"/>
            <ac:picMk id="6" creationId="{F266115E-9579-E04E-F5BD-344DCF7A225F}"/>
          </ac:picMkLst>
        </pc:picChg>
        <pc:cxnChg chg="add mod">
          <ac:chgData name="Catherine Fitzsimons" userId="4a27d5e5-3d3e-47bd-b998-a92340e22168" providerId="ADAL" clId="{1F81710D-F88E-4ED5-9DAF-B14786C4D7D4}" dt="2025-09-01T11:21:20.406" v="1096" actId="164"/>
          <ac:cxnSpMkLst>
            <pc:docMk/>
            <pc:sldMk cId="1084065348" sldId="334"/>
            <ac:cxnSpMk id="13" creationId="{1163BFC6-93F5-62F3-C41D-0CD61852A718}"/>
          </ac:cxnSpMkLst>
        </pc:cxnChg>
        <pc:cxnChg chg="mod">
          <ac:chgData name="Catherine Fitzsimons" userId="4a27d5e5-3d3e-47bd-b998-a92340e22168" providerId="ADAL" clId="{1F81710D-F88E-4ED5-9DAF-B14786C4D7D4}" dt="2025-09-01T11:24:01.283" v="1114" actId="1076"/>
          <ac:cxnSpMkLst>
            <pc:docMk/>
            <pc:sldMk cId="1084065348" sldId="334"/>
            <ac:cxnSpMk id="17" creationId="{0C85D15D-4A9F-A8E3-C85B-948DFCBD2682}"/>
          </ac:cxnSpMkLst>
        </pc:cxnChg>
        <pc:cxnChg chg="add mod">
          <ac:chgData name="Catherine Fitzsimons" userId="4a27d5e5-3d3e-47bd-b998-a92340e22168" providerId="ADAL" clId="{1F81710D-F88E-4ED5-9DAF-B14786C4D7D4}" dt="2025-09-01T11:24:34.559" v="1117" actId="164"/>
          <ac:cxnSpMkLst>
            <pc:docMk/>
            <pc:sldMk cId="1084065348" sldId="334"/>
            <ac:cxnSpMk id="20" creationId="{7C853BE2-9D7E-907B-CF77-09121750B162}"/>
          </ac:cxnSpMkLst>
        </pc:cxnChg>
      </pc:sldChg>
      <pc:sldChg chg="delSp modSp add del mod ord delAnim modNotesTx">
        <pc:chgData name="Catherine Fitzsimons" userId="4a27d5e5-3d3e-47bd-b998-a92340e22168" providerId="ADAL" clId="{1F81710D-F88E-4ED5-9DAF-B14786C4D7D4}" dt="2025-09-01T14:45:29.314" v="1341" actId="2696"/>
        <pc:sldMkLst>
          <pc:docMk/>
          <pc:sldMk cId="3854221271" sldId="335"/>
        </pc:sldMkLst>
      </pc:sldChg>
      <pc:sldChg chg="addSp delSp modSp add mod delAnim modAnim modNotesTx">
        <pc:chgData name="Catherine Fitzsimons" userId="4a27d5e5-3d3e-47bd-b998-a92340e22168" providerId="ADAL" clId="{1F81710D-F88E-4ED5-9DAF-B14786C4D7D4}" dt="2025-09-01T15:41:12.509" v="1889" actId="20577"/>
        <pc:sldMkLst>
          <pc:docMk/>
          <pc:sldMk cId="4224762386" sldId="336"/>
        </pc:sldMkLst>
        <pc:spChg chg="add mod">
          <ac:chgData name="Catherine Fitzsimons" userId="4a27d5e5-3d3e-47bd-b998-a92340e22168" providerId="ADAL" clId="{1F81710D-F88E-4ED5-9DAF-B14786C4D7D4}" dt="2025-09-01T15:32:58.505" v="1846" actId="1076"/>
          <ac:spMkLst>
            <pc:docMk/>
            <pc:sldMk cId="4224762386" sldId="336"/>
            <ac:spMk id="6" creationId="{91AE4454-5EDA-9C51-6F13-91DF44E12EAB}"/>
          </ac:spMkLst>
        </pc:spChg>
        <pc:spChg chg="mod">
          <ac:chgData name="Catherine Fitzsimons" userId="4a27d5e5-3d3e-47bd-b998-a92340e22168" providerId="ADAL" clId="{1F81710D-F88E-4ED5-9DAF-B14786C4D7D4}" dt="2025-09-01T15:41:12.509" v="1889" actId="20577"/>
          <ac:spMkLst>
            <pc:docMk/>
            <pc:sldMk cId="4224762386" sldId="336"/>
            <ac:spMk id="8" creationId="{D3976B7A-7C9C-A676-60F4-2FA87E1DCD8D}"/>
          </ac:spMkLst>
        </pc:spChg>
      </pc:sldChg>
      <pc:sldChg chg="modSp add mod ord">
        <pc:chgData name="Catherine Fitzsimons" userId="4a27d5e5-3d3e-47bd-b998-a92340e22168" providerId="ADAL" clId="{1F81710D-F88E-4ED5-9DAF-B14786C4D7D4}" dt="2025-09-01T15:33:25.909" v="1847"/>
        <pc:sldMkLst>
          <pc:docMk/>
          <pc:sldMk cId="3073241028" sldId="337"/>
        </pc:sldMkLst>
        <pc:spChg chg="mod">
          <ac:chgData name="Catherine Fitzsimons" userId="4a27d5e5-3d3e-47bd-b998-a92340e22168" providerId="ADAL" clId="{1F81710D-F88E-4ED5-9DAF-B14786C4D7D4}" dt="2025-09-01T14:46:08.396" v="1345" actId="20577"/>
          <ac:spMkLst>
            <pc:docMk/>
            <pc:sldMk cId="3073241028" sldId="337"/>
            <ac:spMk id="3" creationId="{722EE1C3-62AD-668F-1810-5C608AEF3B8C}"/>
          </ac:spMkLst>
        </pc:spChg>
        <pc:spChg chg="mod">
          <ac:chgData name="Catherine Fitzsimons" userId="4a27d5e5-3d3e-47bd-b998-a92340e22168" providerId="ADAL" clId="{1F81710D-F88E-4ED5-9DAF-B14786C4D7D4}" dt="2025-09-01T15:33:25.909" v="1847"/>
          <ac:spMkLst>
            <pc:docMk/>
            <pc:sldMk cId="3073241028" sldId="337"/>
            <ac:spMk id="7" creationId="{F426ECD5-289C-1E46-0A1B-4543114C36FB}"/>
          </ac:spMkLst>
        </pc:spChg>
      </pc:sldChg>
      <pc:sldChg chg="addSp delSp modSp add mod modAnim modNotesTx">
        <pc:chgData name="Catherine Fitzsimons" userId="4a27d5e5-3d3e-47bd-b998-a92340e22168" providerId="ADAL" clId="{1F81710D-F88E-4ED5-9DAF-B14786C4D7D4}" dt="2025-09-01T15:41:32.302" v="1908" actId="20577"/>
        <pc:sldMkLst>
          <pc:docMk/>
          <pc:sldMk cId="1312987151" sldId="338"/>
        </pc:sldMkLst>
        <pc:spChg chg="add mod">
          <ac:chgData name="Catherine Fitzsimons" userId="4a27d5e5-3d3e-47bd-b998-a92340e22168" providerId="ADAL" clId="{1F81710D-F88E-4ED5-9DAF-B14786C4D7D4}" dt="2025-09-01T15:34:24.963" v="1856"/>
          <ac:spMkLst>
            <pc:docMk/>
            <pc:sldMk cId="1312987151" sldId="338"/>
            <ac:spMk id="5" creationId="{B69B10E2-7B5F-8526-919B-3B4E39373ECA}"/>
          </ac:spMkLst>
        </pc:spChg>
        <pc:spChg chg="mod">
          <ac:chgData name="Catherine Fitzsimons" userId="4a27d5e5-3d3e-47bd-b998-a92340e22168" providerId="ADAL" clId="{1F81710D-F88E-4ED5-9DAF-B14786C4D7D4}" dt="2025-09-01T15:41:32.302" v="1908" actId="20577"/>
          <ac:spMkLst>
            <pc:docMk/>
            <pc:sldMk cId="1312987151" sldId="338"/>
            <ac:spMk id="8" creationId="{D4FB222F-D4BE-7890-A2AF-938D79511CC5}"/>
          </ac:spMkLst>
        </pc:spChg>
        <pc:picChg chg="mod">
          <ac:chgData name="Catherine Fitzsimons" userId="4a27d5e5-3d3e-47bd-b998-a92340e22168" providerId="ADAL" clId="{1F81710D-F88E-4ED5-9DAF-B14786C4D7D4}" dt="2025-09-01T15:26:50.004" v="1775" actId="1076"/>
          <ac:picMkLst>
            <pc:docMk/>
            <pc:sldMk cId="1312987151" sldId="338"/>
            <ac:picMk id="11" creationId="{F1A1004F-BC50-E3F0-377D-FAA722DCB9EB}"/>
          </ac:picMkLst>
        </pc:picChg>
        <pc:picChg chg="mod">
          <ac:chgData name="Catherine Fitzsimons" userId="4a27d5e5-3d3e-47bd-b998-a92340e22168" providerId="ADAL" clId="{1F81710D-F88E-4ED5-9DAF-B14786C4D7D4}" dt="2025-09-01T15:27:11.308" v="1779" actId="1076"/>
          <ac:picMkLst>
            <pc:docMk/>
            <pc:sldMk cId="1312987151" sldId="338"/>
            <ac:picMk id="13" creationId="{53B34EC8-82B3-F447-F6FC-8F4BD7A1940B}"/>
          </ac:picMkLst>
        </pc:picChg>
      </pc:sldChg>
      <pc:sldChg chg="addSp delSp modSp add mod delAnim">
        <pc:chgData name="Catherine Fitzsimons" userId="4a27d5e5-3d3e-47bd-b998-a92340e22168" providerId="ADAL" clId="{1F81710D-F88E-4ED5-9DAF-B14786C4D7D4}" dt="2025-09-01T15:40:57.541" v="1883" actId="20577"/>
        <pc:sldMkLst>
          <pc:docMk/>
          <pc:sldMk cId="1629911797" sldId="339"/>
        </pc:sldMkLst>
        <pc:spChg chg="mod">
          <ac:chgData name="Catherine Fitzsimons" userId="4a27d5e5-3d3e-47bd-b998-a92340e22168" providerId="ADAL" clId="{1F81710D-F88E-4ED5-9DAF-B14786C4D7D4}" dt="2025-09-01T15:25:12.823" v="1699" actId="14100"/>
          <ac:spMkLst>
            <pc:docMk/>
            <pc:sldMk cId="1629911797" sldId="339"/>
            <ac:spMk id="2" creationId="{2C836D0A-5D8A-F267-F944-E7B75AE7D537}"/>
          </ac:spMkLst>
        </pc:spChg>
        <pc:spChg chg="add mod">
          <ac:chgData name="Catherine Fitzsimons" userId="4a27d5e5-3d3e-47bd-b998-a92340e22168" providerId="ADAL" clId="{1F81710D-F88E-4ED5-9DAF-B14786C4D7D4}" dt="2025-09-01T15:18:15.027" v="1503" actId="20577"/>
          <ac:spMkLst>
            <pc:docMk/>
            <pc:sldMk cId="1629911797" sldId="339"/>
            <ac:spMk id="5" creationId="{98281652-D09B-EA44-E6AD-218533DCB258}"/>
          </ac:spMkLst>
        </pc:spChg>
        <pc:spChg chg="mod">
          <ac:chgData name="Catherine Fitzsimons" userId="4a27d5e5-3d3e-47bd-b998-a92340e22168" providerId="ADAL" clId="{1F81710D-F88E-4ED5-9DAF-B14786C4D7D4}" dt="2025-09-01T15:40:57.541" v="1883" actId="20577"/>
          <ac:spMkLst>
            <pc:docMk/>
            <pc:sldMk cId="1629911797" sldId="339"/>
            <ac:spMk id="8" creationId="{CCF5693B-E200-78A0-381A-CDA484A19A96}"/>
          </ac:spMkLst>
        </pc:spChg>
      </pc:sldChg>
      <pc:sldChg chg="delSp modSp add mod ord">
        <pc:chgData name="Catherine Fitzsimons" userId="4a27d5e5-3d3e-47bd-b998-a92340e22168" providerId="ADAL" clId="{1F81710D-F88E-4ED5-9DAF-B14786C4D7D4}" dt="2025-09-01T15:40:51.876" v="1880" actId="20577"/>
        <pc:sldMkLst>
          <pc:docMk/>
          <pc:sldMk cId="714246028" sldId="340"/>
        </pc:sldMkLst>
        <pc:spChg chg="mod">
          <ac:chgData name="Catherine Fitzsimons" userId="4a27d5e5-3d3e-47bd-b998-a92340e22168" providerId="ADAL" clId="{1F81710D-F88E-4ED5-9DAF-B14786C4D7D4}" dt="2025-09-01T15:40:51.876" v="1880" actId="20577"/>
          <ac:spMkLst>
            <pc:docMk/>
            <pc:sldMk cId="714246028" sldId="340"/>
            <ac:spMk id="8" creationId="{3A7EEACA-6998-A095-B297-785AA0AA9BA1}"/>
          </ac:spMkLst>
        </pc:spChg>
        <pc:graphicFrameChg chg="mod modGraphic">
          <ac:chgData name="Catherine Fitzsimons" userId="4a27d5e5-3d3e-47bd-b998-a92340e22168" providerId="ADAL" clId="{1F81710D-F88E-4ED5-9DAF-B14786C4D7D4}" dt="2025-09-01T15:21:48.953" v="1525" actId="1076"/>
          <ac:graphicFrameMkLst>
            <pc:docMk/>
            <pc:sldMk cId="714246028" sldId="340"/>
            <ac:graphicFrameMk id="6" creationId="{CFCB4652-B029-5E20-1357-472E45E0ECF1}"/>
          </ac:graphicFrameMkLst>
        </pc:graphicFrameChg>
      </pc:sldChg>
      <pc:sldChg chg="addSp modSp add mod">
        <pc:chgData name="Catherine Fitzsimons" userId="4a27d5e5-3d3e-47bd-b998-a92340e22168" providerId="ADAL" clId="{1F81710D-F88E-4ED5-9DAF-B14786C4D7D4}" dt="2025-09-01T15:41:17.566" v="1892" actId="20577"/>
        <pc:sldMkLst>
          <pc:docMk/>
          <pc:sldMk cId="3195436622" sldId="341"/>
        </pc:sldMkLst>
        <pc:spChg chg="add mod">
          <ac:chgData name="Catherine Fitzsimons" userId="4a27d5e5-3d3e-47bd-b998-a92340e22168" providerId="ADAL" clId="{1F81710D-F88E-4ED5-9DAF-B14786C4D7D4}" dt="2025-09-01T15:31:52.669" v="1839" actId="1076"/>
          <ac:spMkLst>
            <pc:docMk/>
            <pc:sldMk cId="3195436622" sldId="341"/>
            <ac:spMk id="5" creationId="{E541507E-AB44-82ED-7CA9-558ABBEED0A3}"/>
          </ac:spMkLst>
        </pc:spChg>
        <pc:spChg chg="add mod">
          <ac:chgData name="Catherine Fitzsimons" userId="4a27d5e5-3d3e-47bd-b998-a92340e22168" providerId="ADAL" clId="{1F81710D-F88E-4ED5-9DAF-B14786C4D7D4}" dt="2025-09-01T15:34:19.961" v="1855"/>
          <ac:spMkLst>
            <pc:docMk/>
            <pc:sldMk cId="3195436622" sldId="341"/>
            <ac:spMk id="6" creationId="{D3D33974-EA18-FC68-E44A-0FFA64342665}"/>
          </ac:spMkLst>
        </pc:spChg>
        <pc:spChg chg="mod">
          <ac:chgData name="Catherine Fitzsimons" userId="4a27d5e5-3d3e-47bd-b998-a92340e22168" providerId="ADAL" clId="{1F81710D-F88E-4ED5-9DAF-B14786C4D7D4}" dt="2025-09-01T15:41:17.566" v="1892" actId="20577"/>
          <ac:spMkLst>
            <pc:docMk/>
            <pc:sldMk cId="3195436622" sldId="341"/>
            <ac:spMk id="8" creationId="{B12F24BB-B77B-6659-2481-48BE1BE2E1A9}"/>
          </ac:spMkLst>
        </pc:spChg>
        <pc:picChg chg="mod">
          <ac:chgData name="Catherine Fitzsimons" userId="4a27d5e5-3d3e-47bd-b998-a92340e22168" providerId="ADAL" clId="{1F81710D-F88E-4ED5-9DAF-B14786C4D7D4}" dt="2025-09-01T15:31:34.567" v="1837" actId="14100"/>
          <ac:picMkLst>
            <pc:docMk/>
            <pc:sldMk cId="3195436622" sldId="341"/>
            <ac:picMk id="9" creationId="{DF47C2D2-6D75-A8E2-8A07-DFAF4AB1D5C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773D0F-7E17-42B0-9401-CB4EEB5BCAAD}" type="datetimeFigureOut">
              <a:rPr lang="en-GB" smtClean="0"/>
              <a:t>24/09/2025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9B5245-D823-4BD7-A276-F320438CC78D}" type="slidenum">
              <a:rPr lang="en-GB" smtClean="0"/>
              <a:t>‹#›</a:t>
            </a:fld>
            <a:endParaRPr lang="en-GB"/>
          </a:p>
        </p:txBody>
      </p:sp>
    </p:spTree>
    <p:extLst>
      <p:ext uri="{BB962C8B-B14F-4D97-AF65-F5344CB8AC3E}">
        <p14:creationId xmlns:p14="http://schemas.microsoft.com/office/powerpoint/2010/main" val="10227585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19B5245-D823-4BD7-A276-F320438CC78D}" type="slidenum">
              <a:rPr lang="en-GB" smtClean="0"/>
              <a:t>1</a:t>
            </a:fld>
            <a:endParaRPr lang="en-GB"/>
          </a:p>
        </p:txBody>
      </p:sp>
    </p:spTree>
    <p:extLst>
      <p:ext uri="{BB962C8B-B14F-4D97-AF65-F5344CB8AC3E}">
        <p14:creationId xmlns:p14="http://schemas.microsoft.com/office/powerpoint/2010/main" val="13351596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F01BE-AAE5-B50D-8847-8994BE9F6A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2EAB58-3DA6-9ECB-2141-83648D1E7F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6DBE94-F1C0-9ADB-5795-AB980691AF1A}"/>
              </a:ext>
            </a:extLst>
          </p:cNvPr>
          <p:cNvSpPr>
            <a:spLocks noGrp="1"/>
          </p:cNvSpPr>
          <p:nvPr>
            <p:ph type="body" idx="1"/>
          </p:nvPr>
        </p:nvSpPr>
        <p:spPr/>
        <p:txBody>
          <a:bodyPr/>
          <a:lstStyle/>
          <a:p>
            <a:pPr>
              <a:spcAft>
                <a:spcPts val="800"/>
              </a:spcAft>
            </a:pPr>
            <a:r>
              <a:rPr lang="en-GB" dirty="0"/>
              <a:t>Each line after the first appears on a click.</a:t>
            </a:r>
          </a:p>
        </p:txBody>
      </p:sp>
      <p:sp>
        <p:nvSpPr>
          <p:cNvPr id="4" name="Slide Number Placeholder 3">
            <a:extLst>
              <a:ext uri="{FF2B5EF4-FFF2-40B4-BE49-F238E27FC236}">
                <a16:creationId xmlns:a16="http://schemas.microsoft.com/office/drawing/2014/main" id="{6A090CD6-1488-69C9-691E-79F436675A40}"/>
              </a:ext>
            </a:extLst>
          </p:cNvPr>
          <p:cNvSpPr>
            <a:spLocks noGrp="1"/>
          </p:cNvSpPr>
          <p:nvPr>
            <p:ph type="sldNum" sz="quarter" idx="5"/>
          </p:nvPr>
        </p:nvSpPr>
        <p:spPr/>
        <p:txBody>
          <a:bodyPr/>
          <a:lstStyle/>
          <a:p>
            <a:fld id="{D19B5245-D823-4BD7-A276-F320438CC78D}" type="slidenum">
              <a:rPr lang="en-GB" smtClean="0"/>
              <a:t>10</a:t>
            </a:fld>
            <a:endParaRPr lang="en-GB"/>
          </a:p>
        </p:txBody>
      </p:sp>
    </p:spTree>
    <p:extLst>
      <p:ext uri="{BB962C8B-B14F-4D97-AF65-F5344CB8AC3E}">
        <p14:creationId xmlns:p14="http://schemas.microsoft.com/office/powerpoint/2010/main" val="19266149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mj-lt"/>
              <a:buNone/>
            </a:pPr>
            <a:r>
              <a:rPr lang="en-GB" dirty="0"/>
              <a:t>Method 1</a:t>
            </a:r>
          </a:p>
          <a:p>
            <a:pPr marL="342900" lvl="0" indent="-342900">
              <a:lnSpc>
                <a:spcPct val="107000"/>
              </a:lnSpc>
              <a:buFont typeface="+mj-lt"/>
              <a:buAutoNum type="arabicPeriod" startAt="2"/>
            </a:pPr>
            <a:r>
              <a:rPr lang="en-GB" sz="1800" dirty="0">
                <a:solidFill>
                  <a:srgbClr val="000000"/>
                </a:solidFill>
                <a:effectLst/>
                <a:latin typeface="Fira Sans" panose="020B0503050000020004" pitchFamily="34" charset="0"/>
                <a:ea typeface="Calibri" panose="020F0502020204030204" pitchFamily="34" charset="0"/>
                <a:cs typeface="Times New Roman" panose="02020603050405020304" pitchFamily="18" charset="0"/>
              </a:rPr>
              <a:t>Person 1: Stand by the tree with the metre rule.</a:t>
            </a:r>
          </a:p>
          <a:p>
            <a:pPr marL="342900" lvl="0" indent="-342900">
              <a:lnSpc>
                <a:spcPct val="107000"/>
              </a:lnSpc>
              <a:spcAft>
                <a:spcPts val="800"/>
              </a:spcAft>
              <a:buFont typeface="+mj-lt"/>
              <a:buAutoNum type="arabicPeriod" startAt="2"/>
            </a:pPr>
            <a:r>
              <a:rPr lang="en-GB" sz="1800" dirty="0">
                <a:solidFill>
                  <a:srgbClr val="000000"/>
                </a:solidFill>
                <a:effectLst/>
                <a:latin typeface="Fira Sans" panose="020B0503050000020004" pitchFamily="34" charset="0"/>
                <a:ea typeface="Calibri" panose="020F0502020204030204" pitchFamily="34" charset="0"/>
                <a:cs typeface="Times New Roman" panose="02020603050405020304" pitchFamily="18" charset="0"/>
              </a:rPr>
              <a:t>Person 2: Stand a few metres away from the tree. Hold the 30 cm ruler at right angles to the ground. Move the ruler until the bottom of the tree seems to be at the 0 cm mark and the top of the tree at the 30 cm mark. You might need to move to a different distance from the tree. </a:t>
            </a:r>
          </a:p>
          <a:p>
            <a:endParaRPr lang="en-GB" dirty="0"/>
          </a:p>
        </p:txBody>
      </p:sp>
      <p:sp>
        <p:nvSpPr>
          <p:cNvPr id="4" name="Slide Number Placeholder 3"/>
          <p:cNvSpPr>
            <a:spLocks noGrp="1"/>
          </p:cNvSpPr>
          <p:nvPr>
            <p:ph type="sldNum" sz="quarter" idx="5"/>
          </p:nvPr>
        </p:nvSpPr>
        <p:spPr/>
        <p:txBody>
          <a:bodyPr/>
          <a:lstStyle/>
          <a:p>
            <a:fld id="{D19B5245-D823-4BD7-A276-F320438CC78D}" type="slidenum">
              <a:rPr lang="en-GB" smtClean="0"/>
              <a:t>11</a:t>
            </a:fld>
            <a:endParaRPr lang="en-GB"/>
          </a:p>
        </p:txBody>
      </p:sp>
    </p:spTree>
    <p:extLst>
      <p:ext uri="{BB962C8B-B14F-4D97-AF65-F5344CB8AC3E}">
        <p14:creationId xmlns:p14="http://schemas.microsoft.com/office/powerpoint/2010/main" val="1936669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mj-lt"/>
              <a:buNone/>
            </a:pPr>
            <a:r>
              <a:rPr lang="en-GB" dirty="0"/>
              <a:t>Method 1</a:t>
            </a:r>
          </a:p>
          <a:p>
            <a:pPr marL="342900" lvl="0" indent="-342900">
              <a:lnSpc>
                <a:spcPct val="107000"/>
              </a:lnSpc>
              <a:buFont typeface="+mj-lt"/>
              <a:buAutoNum type="arabicPeriod" startAt="4"/>
            </a:pPr>
            <a:r>
              <a:rPr lang="en-GB" sz="1800" dirty="0">
                <a:solidFill>
                  <a:srgbClr val="000000"/>
                </a:solidFill>
                <a:effectLst/>
                <a:latin typeface="Fira Sans" panose="020B0503050000020004" pitchFamily="34" charset="0"/>
                <a:ea typeface="Calibri" panose="020F0502020204030204" pitchFamily="34" charset="0"/>
                <a:cs typeface="Times New Roman" panose="02020603050405020304" pitchFamily="18" charset="0"/>
              </a:rPr>
              <a:t>Person 1: Point to somewhere on the trunk of the tree.</a:t>
            </a:r>
          </a:p>
          <a:p>
            <a:pPr marL="342900" lvl="0" indent="-342900">
              <a:lnSpc>
                <a:spcPct val="107000"/>
              </a:lnSpc>
              <a:buFont typeface="+mj-lt"/>
              <a:buAutoNum type="arabicPeriod" startAt="4"/>
            </a:pPr>
            <a:r>
              <a:rPr lang="en-GB" sz="1800" dirty="0">
                <a:solidFill>
                  <a:srgbClr val="000000"/>
                </a:solidFill>
                <a:effectLst/>
                <a:latin typeface="Fira Sans" panose="020B0503050000020004" pitchFamily="34" charset="0"/>
                <a:ea typeface="Calibri" panose="020F0502020204030204" pitchFamily="34" charset="0"/>
                <a:cs typeface="Times New Roman" panose="02020603050405020304" pitchFamily="18" charset="0"/>
              </a:rPr>
              <a:t>Person 2: Tell Person 1 to move their hand up or down slowly. Ask them to stop when their hand is level with the 3 cm mark* on the ruler. </a:t>
            </a:r>
          </a:p>
          <a:p>
            <a:pPr marL="342900" lvl="0" indent="-342900">
              <a:lnSpc>
                <a:spcPct val="107000"/>
              </a:lnSpc>
              <a:buFont typeface="+mj-lt"/>
              <a:buAutoNum type="arabicPeriod" startAt="4"/>
            </a:pPr>
            <a:r>
              <a:rPr lang="en-GB" dirty="0">
                <a:effectLst/>
              </a:rPr>
              <a:t>Person 1: Use the metre rule to measure the distance between this point and the ground. </a:t>
            </a:r>
          </a:p>
          <a:p>
            <a:pPr marL="0" lvl="0" indent="0">
              <a:lnSpc>
                <a:spcPct val="107000"/>
              </a:lnSpc>
              <a:buFont typeface="+mj-lt"/>
              <a:buNone/>
            </a:pPr>
            <a:r>
              <a:rPr lang="en-GB" sz="1800" dirty="0">
                <a:solidFill>
                  <a:srgbClr val="000000"/>
                </a:solidFill>
                <a:effectLst/>
                <a:latin typeface="Fira Sans" panose="020B0503050000020004" pitchFamily="34" charset="0"/>
                <a:ea typeface="Calibri" panose="020F0502020204030204" pitchFamily="34" charset="0"/>
                <a:cs typeface="Times New Roman" panose="02020603050405020304" pitchFamily="18" charset="0"/>
              </a:rPr>
              <a:t>*You could use another point – 2 cm or 5 cm, say. If you do, look carefully at how to calculate the height: you will need to change the figures </a:t>
            </a:r>
            <a:r>
              <a:rPr lang="en-GB" sz="1800" dirty="0">
                <a:solidFill>
                  <a:srgbClr val="FF0000"/>
                </a:solidFill>
                <a:effectLst/>
                <a:latin typeface="Fira Sans" panose="020B0503050000020004" pitchFamily="34" charset="0"/>
                <a:ea typeface="Calibri" panose="020F0502020204030204" pitchFamily="34" charset="0"/>
                <a:cs typeface="Times New Roman" panose="02020603050405020304" pitchFamily="18" charset="0"/>
              </a:rPr>
              <a:t>in red</a:t>
            </a:r>
            <a:r>
              <a:rPr lang="en-GB" sz="1800" dirty="0">
                <a:solidFill>
                  <a:srgbClr val="000000"/>
                </a:solidFill>
                <a:effectLst/>
                <a:latin typeface="Fira Sans" panose="020B0503050000020004" pitchFamily="34" charset="0"/>
                <a:ea typeface="Calibri" panose="020F0502020204030204" pitchFamily="34" charset="0"/>
                <a:cs typeface="Times New Roman" panose="02020603050405020304" pitchFamily="18" charset="0"/>
              </a:rPr>
              <a:t>. </a:t>
            </a: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D19B5245-D823-4BD7-A276-F320438CC78D}" type="slidenum">
              <a:rPr lang="en-GB" smtClean="0"/>
              <a:t>12</a:t>
            </a:fld>
            <a:endParaRPr lang="en-GB"/>
          </a:p>
        </p:txBody>
      </p:sp>
    </p:spTree>
    <p:extLst>
      <p:ext uri="{BB962C8B-B14F-4D97-AF65-F5344CB8AC3E}">
        <p14:creationId xmlns:p14="http://schemas.microsoft.com/office/powerpoint/2010/main" val="39738201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1233D-340C-F116-CD3B-497A44C2BA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C9CC2E-E8B3-3E3B-2CAA-B916861EE2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205ED5-86FC-1039-9485-EA34B3BDDDED}"/>
              </a:ext>
            </a:extLst>
          </p:cNvPr>
          <p:cNvSpPr>
            <a:spLocks noGrp="1"/>
          </p:cNvSpPr>
          <p:nvPr>
            <p:ph type="body" idx="1"/>
          </p:nvPr>
        </p:nvSpPr>
        <p:spPr/>
        <p:txBody>
          <a:bodyPr/>
          <a:lstStyle/>
          <a:p>
            <a:pPr>
              <a:spcAft>
                <a:spcPts val="800"/>
              </a:spcAft>
            </a:pPr>
            <a:r>
              <a:rPr lang="en-GB" dirty="0"/>
              <a:t>Method 1 sample results</a:t>
            </a:r>
          </a:p>
          <a:p>
            <a:pPr>
              <a:spcAft>
                <a:spcPts val="800"/>
              </a:spcAft>
            </a:pPr>
            <a:r>
              <a:rPr lang="en-GB" dirty="0"/>
              <a:t>Each line after the first appears on a click.</a:t>
            </a:r>
          </a:p>
        </p:txBody>
      </p:sp>
      <p:sp>
        <p:nvSpPr>
          <p:cNvPr id="4" name="Slide Number Placeholder 3">
            <a:extLst>
              <a:ext uri="{FF2B5EF4-FFF2-40B4-BE49-F238E27FC236}">
                <a16:creationId xmlns:a16="http://schemas.microsoft.com/office/drawing/2014/main" id="{811EF7FF-333C-D390-7EF6-2AEF66F0B635}"/>
              </a:ext>
            </a:extLst>
          </p:cNvPr>
          <p:cNvSpPr>
            <a:spLocks noGrp="1"/>
          </p:cNvSpPr>
          <p:nvPr>
            <p:ph type="sldNum" sz="quarter" idx="5"/>
          </p:nvPr>
        </p:nvSpPr>
        <p:spPr/>
        <p:txBody>
          <a:bodyPr/>
          <a:lstStyle/>
          <a:p>
            <a:fld id="{D19B5245-D823-4BD7-A276-F320438CC78D}" type="slidenum">
              <a:rPr lang="en-GB" smtClean="0"/>
              <a:t>13</a:t>
            </a:fld>
            <a:endParaRPr lang="en-GB"/>
          </a:p>
        </p:txBody>
      </p:sp>
    </p:spTree>
    <p:extLst>
      <p:ext uri="{BB962C8B-B14F-4D97-AF65-F5344CB8AC3E}">
        <p14:creationId xmlns:p14="http://schemas.microsoft.com/office/powerpoint/2010/main" val="30124559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Method 2</a:t>
            </a:r>
          </a:p>
          <a:p>
            <a:r>
              <a:rPr lang="en-GB" dirty="0"/>
              <a:t>1. Stand several metres from the tree. Measure the distance to the tree, d. </a:t>
            </a:r>
          </a:p>
          <a:p>
            <a:r>
              <a:rPr lang="en-GB" dirty="0"/>
              <a:t>2. Hold the laser measure at a comfortable height. Measure the distance between this position and the ground, m. (You might want to use a metre rule instead of the tape for this.)</a:t>
            </a:r>
          </a:p>
          <a:p>
            <a:r>
              <a:rPr lang="en-GB" dirty="0"/>
              <a:t>3. Use the laser measure to find the distance to the top of the tree. You will probably need a bit of practice to get consistent readings. Record this as distance h. </a:t>
            </a:r>
          </a:p>
        </p:txBody>
      </p:sp>
      <p:sp>
        <p:nvSpPr>
          <p:cNvPr id="4" name="Slide Number Placeholder 3"/>
          <p:cNvSpPr>
            <a:spLocks noGrp="1"/>
          </p:cNvSpPr>
          <p:nvPr>
            <p:ph type="sldNum" sz="quarter" idx="5"/>
          </p:nvPr>
        </p:nvSpPr>
        <p:spPr/>
        <p:txBody>
          <a:bodyPr/>
          <a:lstStyle/>
          <a:p>
            <a:fld id="{D19B5245-D823-4BD7-A276-F320438CC78D}" type="slidenum">
              <a:rPr lang="en-GB" smtClean="0"/>
              <a:t>14</a:t>
            </a:fld>
            <a:endParaRPr lang="en-GB"/>
          </a:p>
        </p:txBody>
      </p:sp>
    </p:spTree>
    <p:extLst>
      <p:ext uri="{BB962C8B-B14F-4D97-AF65-F5344CB8AC3E}">
        <p14:creationId xmlns:p14="http://schemas.microsoft.com/office/powerpoint/2010/main" val="30386206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1233D-340C-F116-CD3B-497A44C2BA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C9CC2E-E8B3-3E3B-2CAA-B916861EE2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205ED5-86FC-1039-9485-EA34B3BDDDE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dirty="0"/>
              <a:t>Method 2 sample results</a:t>
            </a:r>
          </a:p>
          <a:p>
            <a:pPr>
              <a:spcAft>
                <a:spcPts val="800"/>
              </a:spcAft>
            </a:pPr>
            <a:r>
              <a:rPr lang="en-GB" dirty="0"/>
              <a:t>Each line after the first appears on a click.</a:t>
            </a:r>
          </a:p>
        </p:txBody>
      </p:sp>
      <p:sp>
        <p:nvSpPr>
          <p:cNvPr id="4" name="Slide Number Placeholder 3">
            <a:extLst>
              <a:ext uri="{FF2B5EF4-FFF2-40B4-BE49-F238E27FC236}">
                <a16:creationId xmlns:a16="http://schemas.microsoft.com/office/drawing/2014/main" id="{811EF7FF-333C-D390-7EF6-2AEF66F0B635}"/>
              </a:ext>
            </a:extLst>
          </p:cNvPr>
          <p:cNvSpPr>
            <a:spLocks noGrp="1"/>
          </p:cNvSpPr>
          <p:nvPr>
            <p:ph type="sldNum" sz="quarter" idx="5"/>
          </p:nvPr>
        </p:nvSpPr>
        <p:spPr/>
        <p:txBody>
          <a:bodyPr/>
          <a:lstStyle/>
          <a:p>
            <a:fld id="{D19B5245-D823-4BD7-A276-F320438CC78D}" type="slidenum">
              <a:rPr lang="en-GB" smtClean="0"/>
              <a:t>15</a:t>
            </a:fld>
            <a:endParaRPr lang="en-GB"/>
          </a:p>
        </p:txBody>
      </p:sp>
    </p:spTree>
    <p:extLst>
      <p:ext uri="{BB962C8B-B14F-4D97-AF65-F5344CB8AC3E}">
        <p14:creationId xmlns:p14="http://schemas.microsoft.com/office/powerpoint/2010/main" val="4607933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1233D-340C-F116-CD3B-497A44C2BA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C9CC2E-E8B3-3E3B-2CAA-B916861EE2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205ED5-86FC-1039-9485-EA34B3BDDDED}"/>
              </a:ext>
            </a:extLst>
          </p:cNvPr>
          <p:cNvSpPr>
            <a:spLocks noGrp="1"/>
          </p:cNvSpPr>
          <p:nvPr>
            <p:ph type="body" idx="1"/>
          </p:nvPr>
        </p:nvSpPr>
        <p:spPr/>
        <p:txBody>
          <a:bodyPr/>
          <a:lstStyle/>
          <a:p>
            <a:pPr>
              <a:spcAft>
                <a:spcPts val="800"/>
              </a:spcAft>
            </a:pPr>
            <a:r>
              <a:rPr lang="en-GB" dirty="0"/>
              <a:t>Each line after the first appears on a click.</a:t>
            </a:r>
          </a:p>
        </p:txBody>
      </p:sp>
      <p:sp>
        <p:nvSpPr>
          <p:cNvPr id="4" name="Slide Number Placeholder 3">
            <a:extLst>
              <a:ext uri="{FF2B5EF4-FFF2-40B4-BE49-F238E27FC236}">
                <a16:creationId xmlns:a16="http://schemas.microsoft.com/office/drawing/2014/main" id="{811EF7FF-333C-D390-7EF6-2AEF66F0B635}"/>
              </a:ext>
            </a:extLst>
          </p:cNvPr>
          <p:cNvSpPr>
            <a:spLocks noGrp="1"/>
          </p:cNvSpPr>
          <p:nvPr>
            <p:ph type="sldNum" sz="quarter" idx="5"/>
          </p:nvPr>
        </p:nvSpPr>
        <p:spPr/>
        <p:txBody>
          <a:bodyPr/>
          <a:lstStyle/>
          <a:p>
            <a:fld id="{D19B5245-D823-4BD7-A276-F320438CC78D}" type="slidenum">
              <a:rPr lang="en-GB" smtClean="0"/>
              <a:t>16</a:t>
            </a:fld>
            <a:endParaRPr lang="en-GB"/>
          </a:p>
        </p:txBody>
      </p:sp>
    </p:spTree>
    <p:extLst>
      <p:ext uri="{BB962C8B-B14F-4D97-AF65-F5344CB8AC3E}">
        <p14:creationId xmlns:p14="http://schemas.microsoft.com/office/powerpoint/2010/main" val="30821743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4C0C90-28C7-022C-070B-01DCE13F0F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E315C0-92B7-A361-BEC3-614C7BB836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63EBF0-4712-8493-AF61-0AD07322593C}"/>
              </a:ext>
            </a:extLst>
          </p:cNvPr>
          <p:cNvSpPr>
            <a:spLocks noGrp="1"/>
          </p:cNvSpPr>
          <p:nvPr>
            <p:ph type="body" idx="1"/>
          </p:nvPr>
        </p:nvSpPr>
        <p:spPr/>
        <p:txBody>
          <a:bodyPr/>
          <a:lstStyle/>
          <a:p>
            <a:r>
              <a:rPr lang="en-GB" dirty="0"/>
              <a:t>Method 3 </a:t>
            </a:r>
          </a:p>
          <a:p>
            <a:r>
              <a:rPr lang="en-GB" dirty="0"/>
              <a:t>Making a clinometer</a:t>
            </a:r>
          </a:p>
        </p:txBody>
      </p:sp>
      <p:sp>
        <p:nvSpPr>
          <p:cNvPr id="4" name="Slide Number Placeholder 3">
            <a:extLst>
              <a:ext uri="{FF2B5EF4-FFF2-40B4-BE49-F238E27FC236}">
                <a16:creationId xmlns:a16="http://schemas.microsoft.com/office/drawing/2014/main" id="{970B56D3-E05B-69BB-24E1-34DF087A10E0}"/>
              </a:ext>
            </a:extLst>
          </p:cNvPr>
          <p:cNvSpPr>
            <a:spLocks noGrp="1"/>
          </p:cNvSpPr>
          <p:nvPr>
            <p:ph type="sldNum" sz="quarter" idx="5"/>
          </p:nvPr>
        </p:nvSpPr>
        <p:spPr/>
        <p:txBody>
          <a:bodyPr/>
          <a:lstStyle/>
          <a:p>
            <a:fld id="{D19B5245-D823-4BD7-A276-F320438CC78D}" type="slidenum">
              <a:rPr lang="en-GB" smtClean="0"/>
              <a:t>17</a:t>
            </a:fld>
            <a:endParaRPr lang="en-GB"/>
          </a:p>
        </p:txBody>
      </p:sp>
    </p:spTree>
    <p:extLst>
      <p:ext uri="{BB962C8B-B14F-4D97-AF65-F5344CB8AC3E}">
        <p14:creationId xmlns:p14="http://schemas.microsoft.com/office/powerpoint/2010/main" val="5331612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1233D-340C-F116-CD3B-497A44C2BA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C9CC2E-E8B3-3E3B-2CAA-B916861EE2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205ED5-86FC-1039-9485-EA34B3BDDDED}"/>
              </a:ext>
            </a:extLst>
          </p:cNvPr>
          <p:cNvSpPr>
            <a:spLocks noGrp="1"/>
          </p:cNvSpPr>
          <p:nvPr>
            <p:ph type="body" idx="1"/>
          </p:nvPr>
        </p:nvSpPr>
        <p:spPr/>
        <p:txBody>
          <a:bodyPr/>
          <a:lstStyle/>
          <a:p>
            <a:pPr>
              <a:spcAft>
                <a:spcPts val="800"/>
              </a:spcAft>
            </a:pPr>
            <a:r>
              <a:rPr lang="en-GB" dirty="0"/>
              <a:t>Method 3 </a:t>
            </a:r>
          </a:p>
          <a:p>
            <a:pPr>
              <a:spcAft>
                <a:spcPts val="800"/>
              </a:spcAft>
            </a:pPr>
            <a:r>
              <a:rPr lang="en-GB" dirty="0"/>
              <a:t>Using a clinometer</a:t>
            </a:r>
          </a:p>
        </p:txBody>
      </p:sp>
      <p:sp>
        <p:nvSpPr>
          <p:cNvPr id="4" name="Slide Number Placeholder 3">
            <a:extLst>
              <a:ext uri="{FF2B5EF4-FFF2-40B4-BE49-F238E27FC236}">
                <a16:creationId xmlns:a16="http://schemas.microsoft.com/office/drawing/2014/main" id="{811EF7FF-333C-D390-7EF6-2AEF66F0B635}"/>
              </a:ext>
            </a:extLst>
          </p:cNvPr>
          <p:cNvSpPr>
            <a:spLocks noGrp="1"/>
          </p:cNvSpPr>
          <p:nvPr>
            <p:ph type="sldNum" sz="quarter" idx="5"/>
          </p:nvPr>
        </p:nvSpPr>
        <p:spPr/>
        <p:txBody>
          <a:bodyPr/>
          <a:lstStyle/>
          <a:p>
            <a:fld id="{D19B5245-D823-4BD7-A276-F320438CC78D}" type="slidenum">
              <a:rPr lang="en-GB" smtClean="0"/>
              <a:t>18</a:t>
            </a:fld>
            <a:endParaRPr lang="en-GB"/>
          </a:p>
        </p:txBody>
      </p:sp>
    </p:spTree>
    <p:extLst>
      <p:ext uri="{BB962C8B-B14F-4D97-AF65-F5344CB8AC3E}">
        <p14:creationId xmlns:p14="http://schemas.microsoft.com/office/powerpoint/2010/main" val="1101046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Method 3 </a:t>
            </a:r>
          </a:p>
          <a:p>
            <a:pPr marL="342900" lvl="0" indent="-342900">
              <a:lnSpc>
                <a:spcPct val="107000"/>
              </a:lnSpc>
              <a:buFont typeface="+mj-lt"/>
              <a:buAutoNum type="arabicPeriod"/>
            </a:pPr>
            <a:r>
              <a:rPr lang="en-GB" sz="1800" dirty="0">
                <a:solidFill>
                  <a:srgbClr val="000000"/>
                </a:solidFill>
                <a:effectLst/>
                <a:latin typeface="Fira Sans" panose="020B0503050000020004" pitchFamily="34" charset="0"/>
                <a:ea typeface="Calibri" panose="020F0502020204030204" pitchFamily="34" charset="0"/>
                <a:cs typeface="Times New Roman" panose="02020603050405020304" pitchFamily="18" charset="0"/>
              </a:rPr>
              <a:t>Hold the clinometer so the string can move freely.</a:t>
            </a:r>
          </a:p>
          <a:p>
            <a:pPr marL="342900" lvl="0" indent="-342900">
              <a:lnSpc>
                <a:spcPct val="107000"/>
              </a:lnSpc>
              <a:buFont typeface="+mj-lt"/>
              <a:buAutoNum type="arabicPeriod"/>
            </a:pPr>
            <a:r>
              <a:rPr lang="en-GB" sz="1800" dirty="0">
                <a:solidFill>
                  <a:srgbClr val="000000"/>
                </a:solidFill>
                <a:effectLst/>
                <a:latin typeface="Fira Sans" panose="020B0503050000020004" pitchFamily="34" charset="0"/>
                <a:ea typeface="Calibri" panose="020F0502020204030204" pitchFamily="34" charset="0"/>
                <a:cs typeface="Times New Roman" panose="02020603050405020304" pitchFamily="18" charset="0"/>
              </a:rPr>
              <a:t>Look through the straw and tilt the clinometer until you can see the top of the tree.</a:t>
            </a:r>
          </a:p>
          <a:p>
            <a:pPr marL="342900" lvl="0" indent="-342900">
              <a:lnSpc>
                <a:spcPct val="107000"/>
              </a:lnSpc>
              <a:spcAft>
                <a:spcPts val="800"/>
              </a:spcAft>
              <a:buFont typeface="+mj-lt"/>
              <a:buAutoNum type="arabicPeriod"/>
            </a:pPr>
            <a:r>
              <a:rPr lang="en-GB" sz="1800" dirty="0">
                <a:solidFill>
                  <a:srgbClr val="000000"/>
                </a:solidFill>
                <a:effectLst/>
                <a:latin typeface="Fira Sans" panose="020B0503050000020004" pitchFamily="34" charset="0"/>
                <a:ea typeface="Calibri" panose="020F0502020204030204" pitchFamily="34" charset="0"/>
                <a:cs typeface="Times New Roman" panose="02020603050405020304" pitchFamily="18" charset="0"/>
              </a:rPr>
              <a:t>Read the angle the string shows on the protractor. This is the angle between the straw and the </a:t>
            </a:r>
            <a:r>
              <a:rPr lang="en-GB" sz="1800" b="1" dirty="0">
                <a:solidFill>
                  <a:srgbClr val="000000"/>
                </a:solidFill>
                <a:effectLst/>
                <a:latin typeface="Fira Sans" panose="020B0503050000020004" pitchFamily="34" charset="0"/>
                <a:ea typeface="Calibri" panose="020F0502020204030204" pitchFamily="34" charset="0"/>
                <a:cs typeface="Times New Roman" panose="02020603050405020304" pitchFamily="18" charset="0"/>
              </a:rPr>
              <a:t>vertical</a:t>
            </a:r>
            <a:r>
              <a:rPr lang="en-GB" sz="1800" dirty="0">
                <a:solidFill>
                  <a:srgbClr val="000000"/>
                </a:solidFill>
                <a:effectLst/>
                <a:latin typeface="Fira Sans" panose="020B0503050000020004" pitchFamily="34" charset="0"/>
                <a:ea typeface="Calibri" panose="020F0502020204030204" pitchFamily="34" charset="0"/>
                <a:cs typeface="Times New Roman" panose="02020603050405020304" pitchFamily="18" charset="0"/>
              </a:rPr>
              <a:t>. </a:t>
            </a:r>
            <a:br>
              <a:rPr lang="en-GB" sz="1800" dirty="0">
                <a:solidFill>
                  <a:srgbClr val="000000"/>
                </a:solidFill>
                <a:effectLst/>
                <a:latin typeface="Fira Sans" panose="020B0503050000020004" pitchFamily="34" charset="0"/>
                <a:ea typeface="Calibri" panose="020F0502020204030204" pitchFamily="34" charset="0"/>
                <a:cs typeface="Times New Roman" panose="02020603050405020304" pitchFamily="18" charset="0"/>
              </a:rPr>
            </a:br>
            <a:endParaRPr lang="en-GB" dirty="0"/>
          </a:p>
        </p:txBody>
      </p:sp>
      <p:sp>
        <p:nvSpPr>
          <p:cNvPr id="4" name="Slide Number Placeholder 3"/>
          <p:cNvSpPr>
            <a:spLocks noGrp="1"/>
          </p:cNvSpPr>
          <p:nvPr>
            <p:ph type="sldNum" sz="quarter" idx="5"/>
          </p:nvPr>
        </p:nvSpPr>
        <p:spPr/>
        <p:txBody>
          <a:bodyPr/>
          <a:lstStyle/>
          <a:p>
            <a:fld id="{D19B5245-D823-4BD7-A276-F320438CC78D}" type="slidenum">
              <a:rPr lang="en-GB" smtClean="0"/>
              <a:t>19</a:t>
            </a:fld>
            <a:endParaRPr lang="en-GB"/>
          </a:p>
        </p:txBody>
      </p:sp>
    </p:spTree>
    <p:extLst>
      <p:ext uri="{BB962C8B-B14F-4D97-AF65-F5344CB8AC3E}">
        <p14:creationId xmlns:p14="http://schemas.microsoft.com/office/powerpoint/2010/main" val="1294600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800"/>
              </a:spcAft>
            </a:pPr>
            <a:r>
              <a:rPr lang="en-GB" dirty="0"/>
              <a:t>Lesson outcomes slide.</a:t>
            </a:r>
          </a:p>
          <a:p>
            <a:pPr>
              <a:spcAft>
                <a:spcPts val="800"/>
              </a:spcAft>
            </a:pPr>
            <a:r>
              <a:rPr lang="en-GB" dirty="0"/>
              <a:t>Title is blank so you can add the wording used in your school if you wish to share these at the start or/and end of the lesson.</a:t>
            </a:r>
          </a:p>
          <a:p>
            <a:pPr>
              <a:spcAft>
                <a:spcPts val="800"/>
              </a:spcAft>
            </a:pPr>
            <a:r>
              <a:rPr lang="en-GB" dirty="0"/>
              <a:t>Some of these are optional, and you may wish to add appropriate maths-focused ones, particularly if you are focussing on a single method.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9B5245-D823-4BD7-A276-F320438CC78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05962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05C3C-040D-3E6B-93AB-92528F2541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E13934-798E-CD95-86A0-D294BE070A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498607-D6F2-19FB-86C2-8E50D6BC059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dirty="0"/>
              <a:t>Method 3 sample results – calculating with a scale drawing</a:t>
            </a:r>
          </a:p>
          <a:p>
            <a:pPr>
              <a:spcAft>
                <a:spcPts val="800"/>
              </a:spcAft>
            </a:pPr>
            <a:r>
              <a:rPr lang="en-GB" dirty="0"/>
              <a:t>Each line or step of drawing after the first appears on a click.</a:t>
            </a:r>
          </a:p>
        </p:txBody>
      </p:sp>
      <p:sp>
        <p:nvSpPr>
          <p:cNvPr id="4" name="Slide Number Placeholder 3">
            <a:extLst>
              <a:ext uri="{FF2B5EF4-FFF2-40B4-BE49-F238E27FC236}">
                <a16:creationId xmlns:a16="http://schemas.microsoft.com/office/drawing/2014/main" id="{31CD2144-D62A-6394-BE4D-D1E33806E493}"/>
              </a:ext>
            </a:extLst>
          </p:cNvPr>
          <p:cNvSpPr>
            <a:spLocks noGrp="1"/>
          </p:cNvSpPr>
          <p:nvPr>
            <p:ph type="sldNum" sz="quarter" idx="5"/>
          </p:nvPr>
        </p:nvSpPr>
        <p:spPr/>
        <p:txBody>
          <a:bodyPr/>
          <a:lstStyle/>
          <a:p>
            <a:fld id="{D19B5245-D823-4BD7-A276-F320438CC78D}" type="slidenum">
              <a:rPr lang="en-GB" smtClean="0"/>
              <a:t>20</a:t>
            </a:fld>
            <a:endParaRPr lang="en-GB"/>
          </a:p>
        </p:txBody>
      </p:sp>
    </p:spTree>
    <p:extLst>
      <p:ext uri="{BB962C8B-B14F-4D97-AF65-F5344CB8AC3E}">
        <p14:creationId xmlns:p14="http://schemas.microsoft.com/office/powerpoint/2010/main" val="40936140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E8D130-83D1-EE5C-58E9-9C2D180D62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A9B17B-E253-1B45-94D6-7AC7B65366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7D79E6-14C5-FCF3-4783-087C0CF2B042}"/>
              </a:ext>
            </a:extLst>
          </p:cNvPr>
          <p:cNvSpPr>
            <a:spLocks noGrp="1"/>
          </p:cNvSpPr>
          <p:nvPr>
            <p:ph type="body" idx="1"/>
          </p:nvPr>
        </p:nvSpPr>
        <p:spPr/>
        <p:txBody>
          <a:bodyPr/>
          <a:lstStyle/>
          <a:p>
            <a:pPr>
              <a:spcAft>
                <a:spcPts val="800"/>
              </a:spcAft>
            </a:pPr>
            <a:r>
              <a:rPr lang="en-GB" dirty="0"/>
              <a:t>Method 3 sample results – calculating with tangents</a:t>
            </a:r>
          </a:p>
          <a:p>
            <a:pPr>
              <a:spcAft>
                <a:spcPts val="800"/>
              </a:spcAft>
            </a:pPr>
            <a:r>
              <a:rPr lang="en-GB" dirty="0"/>
              <a:t>Each line after the first appears on a click.</a:t>
            </a:r>
          </a:p>
        </p:txBody>
      </p:sp>
      <p:sp>
        <p:nvSpPr>
          <p:cNvPr id="4" name="Slide Number Placeholder 3">
            <a:extLst>
              <a:ext uri="{FF2B5EF4-FFF2-40B4-BE49-F238E27FC236}">
                <a16:creationId xmlns:a16="http://schemas.microsoft.com/office/drawing/2014/main" id="{419DF1FE-CD43-5912-EC33-E24B2F9E1DDB}"/>
              </a:ext>
            </a:extLst>
          </p:cNvPr>
          <p:cNvSpPr>
            <a:spLocks noGrp="1"/>
          </p:cNvSpPr>
          <p:nvPr>
            <p:ph type="sldNum" sz="quarter" idx="5"/>
          </p:nvPr>
        </p:nvSpPr>
        <p:spPr/>
        <p:txBody>
          <a:bodyPr/>
          <a:lstStyle/>
          <a:p>
            <a:fld id="{D19B5245-D823-4BD7-A276-F320438CC78D}" type="slidenum">
              <a:rPr lang="en-GB" smtClean="0"/>
              <a:t>21</a:t>
            </a:fld>
            <a:endParaRPr lang="en-GB"/>
          </a:p>
        </p:txBody>
      </p:sp>
    </p:spTree>
    <p:extLst>
      <p:ext uri="{BB962C8B-B14F-4D97-AF65-F5344CB8AC3E}">
        <p14:creationId xmlns:p14="http://schemas.microsoft.com/office/powerpoint/2010/main" val="19405643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31707-8EC8-90E3-3DE3-ECFE9C96BC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77AB78-8D37-6560-56C3-4F20BF3C96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382C92-3944-2683-7944-367BC52B1AE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E7C945A-36BE-C10E-5947-1FF2C7FB82C1}"/>
              </a:ext>
            </a:extLst>
          </p:cNvPr>
          <p:cNvSpPr>
            <a:spLocks noGrp="1"/>
          </p:cNvSpPr>
          <p:nvPr>
            <p:ph type="sldNum" sz="quarter" idx="5"/>
          </p:nvPr>
        </p:nvSpPr>
        <p:spPr/>
        <p:txBody>
          <a:bodyPr/>
          <a:lstStyle/>
          <a:p>
            <a:fld id="{D19B5245-D823-4BD7-A276-F320438CC78D}" type="slidenum">
              <a:rPr lang="en-GB" smtClean="0"/>
              <a:t>23</a:t>
            </a:fld>
            <a:endParaRPr lang="en-GB"/>
          </a:p>
        </p:txBody>
      </p:sp>
    </p:spTree>
    <p:extLst>
      <p:ext uri="{BB962C8B-B14F-4D97-AF65-F5344CB8AC3E}">
        <p14:creationId xmlns:p14="http://schemas.microsoft.com/office/powerpoint/2010/main" val="41629649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800"/>
              </a:spcAft>
            </a:pPr>
            <a:r>
              <a:rPr lang="en-GB" dirty="0"/>
              <a:t>On first click, title changes to colour. Items on list appear in colour one-by-one on consecutive clicks.</a:t>
            </a:r>
          </a:p>
        </p:txBody>
      </p:sp>
      <p:sp>
        <p:nvSpPr>
          <p:cNvPr id="4" name="Slide Number Placeholder 3"/>
          <p:cNvSpPr>
            <a:spLocks noGrp="1"/>
          </p:cNvSpPr>
          <p:nvPr>
            <p:ph type="sldNum" sz="quarter" idx="5"/>
          </p:nvPr>
        </p:nvSpPr>
        <p:spPr/>
        <p:txBody>
          <a:bodyPr/>
          <a:lstStyle/>
          <a:p>
            <a:fld id="{D19B5245-D823-4BD7-A276-F320438CC78D}" type="slidenum">
              <a:rPr lang="en-GB" smtClean="0"/>
              <a:t>25</a:t>
            </a:fld>
            <a:endParaRPr lang="en-GB"/>
          </a:p>
        </p:txBody>
      </p:sp>
    </p:spTree>
    <p:extLst>
      <p:ext uri="{BB962C8B-B14F-4D97-AF65-F5344CB8AC3E}">
        <p14:creationId xmlns:p14="http://schemas.microsoft.com/office/powerpoint/2010/main" val="22987680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BDCC9-065F-DB06-D16C-7E94AB161E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A4190D-9725-5F98-270F-326585D368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76ED77-56DD-F6B6-FED0-DCBD9B89377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576C023-2E28-E8C4-901E-26908294AB30}"/>
              </a:ext>
            </a:extLst>
          </p:cNvPr>
          <p:cNvSpPr>
            <a:spLocks noGrp="1"/>
          </p:cNvSpPr>
          <p:nvPr>
            <p:ph type="sldNum" sz="quarter" idx="5"/>
          </p:nvPr>
        </p:nvSpPr>
        <p:spPr/>
        <p:txBody>
          <a:bodyPr/>
          <a:lstStyle/>
          <a:p>
            <a:fld id="{D19B5245-D823-4BD7-A276-F320438CC78D}" type="slidenum">
              <a:rPr lang="en-GB" smtClean="0"/>
              <a:t>26</a:t>
            </a:fld>
            <a:endParaRPr lang="en-GB"/>
          </a:p>
        </p:txBody>
      </p:sp>
    </p:spTree>
    <p:extLst>
      <p:ext uri="{BB962C8B-B14F-4D97-AF65-F5344CB8AC3E}">
        <p14:creationId xmlns:p14="http://schemas.microsoft.com/office/powerpoint/2010/main" val="1157224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800"/>
              </a:spcAft>
            </a:pPr>
            <a:r>
              <a:rPr lang="en-GB" dirty="0"/>
              <a:t>The numbers </a:t>
            </a:r>
            <a:r>
              <a:rPr lang="en-GB" dirty="0">
                <a:sym typeface="Wingdings" panose="05000000000000000000" pitchFamily="2" charset="2"/>
              </a:rPr>
              <a:t> – </a:t>
            </a:r>
            <a:r>
              <a:rPr lang="en-GB" i="1" dirty="0"/>
              <a:t> </a:t>
            </a:r>
            <a:r>
              <a:rPr lang="en-GB" dirty="0"/>
              <a:t>and each line of the calculation appear on a click.</a:t>
            </a:r>
          </a:p>
        </p:txBody>
      </p:sp>
      <p:sp>
        <p:nvSpPr>
          <p:cNvPr id="4" name="Slide Number Placeholder 3"/>
          <p:cNvSpPr>
            <a:spLocks noGrp="1"/>
          </p:cNvSpPr>
          <p:nvPr>
            <p:ph type="sldNum" sz="quarter" idx="5"/>
          </p:nvPr>
        </p:nvSpPr>
        <p:spPr/>
        <p:txBody>
          <a:bodyPr/>
          <a:lstStyle/>
          <a:p>
            <a:fld id="{D19B5245-D823-4BD7-A276-F320438CC78D}" type="slidenum">
              <a:rPr lang="en-GB" smtClean="0"/>
              <a:t>27</a:t>
            </a:fld>
            <a:endParaRPr lang="en-GB"/>
          </a:p>
        </p:txBody>
      </p:sp>
    </p:spTree>
    <p:extLst>
      <p:ext uri="{BB962C8B-B14F-4D97-AF65-F5344CB8AC3E}">
        <p14:creationId xmlns:p14="http://schemas.microsoft.com/office/powerpoint/2010/main" val="38527414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4DD287-02AE-8B2C-7449-D8C8BBE682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C265BE-D041-11F4-FACB-A960FF83AE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D1B6B7-F70F-98FC-9452-79EA81816BCA}"/>
              </a:ext>
            </a:extLst>
          </p:cNvPr>
          <p:cNvSpPr>
            <a:spLocks noGrp="1"/>
          </p:cNvSpPr>
          <p:nvPr>
            <p:ph type="body" idx="1"/>
          </p:nvPr>
        </p:nvSpPr>
        <p:spPr/>
        <p:txBody>
          <a:bodyPr/>
          <a:lstStyle/>
          <a:p>
            <a:pPr>
              <a:spcAft>
                <a:spcPts val="800"/>
              </a:spcAft>
            </a:pPr>
            <a:r>
              <a:rPr lang="en-GB" dirty="0"/>
              <a:t>Arrows and answers appear on individual clicks. </a:t>
            </a:r>
          </a:p>
        </p:txBody>
      </p:sp>
      <p:sp>
        <p:nvSpPr>
          <p:cNvPr id="4" name="Slide Number Placeholder 3">
            <a:extLst>
              <a:ext uri="{FF2B5EF4-FFF2-40B4-BE49-F238E27FC236}">
                <a16:creationId xmlns:a16="http://schemas.microsoft.com/office/drawing/2014/main" id="{02255810-CA2B-46F0-AADA-75709EC24D3C}"/>
              </a:ext>
            </a:extLst>
          </p:cNvPr>
          <p:cNvSpPr>
            <a:spLocks noGrp="1"/>
          </p:cNvSpPr>
          <p:nvPr>
            <p:ph type="sldNum" sz="quarter" idx="5"/>
          </p:nvPr>
        </p:nvSpPr>
        <p:spPr/>
        <p:txBody>
          <a:bodyPr/>
          <a:lstStyle/>
          <a:p>
            <a:fld id="{D19B5245-D823-4BD7-A276-F320438CC78D}" type="slidenum">
              <a:rPr lang="en-GB" smtClean="0"/>
              <a:t>28</a:t>
            </a:fld>
            <a:endParaRPr lang="en-GB"/>
          </a:p>
        </p:txBody>
      </p:sp>
    </p:spTree>
    <p:extLst>
      <p:ext uri="{BB962C8B-B14F-4D97-AF65-F5344CB8AC3E}">
        <p14:creationId xmlns:p14="http://schemas.microsoft.com/office/powerpoint/2010/main" val="31872987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34D48-DD02-FD4A-0D48-D5E39F203D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89A5F6-B03C-9739-10A6-4189004665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1D4724-92FE-1E01-A092-52AE520CB435}"/>
              </a:ext>
            </a:extLst>
          </p:cNvPr>
          <p:cNvSpPr>
            <a:spLocks noGrp="1"/>
          </p:cNvSpPr>
          <p:nvPr>
            <p:ph type="body" idx="1"/>
          </p:nvPr>
        </p:nvSpPr>
        <p:spPr/>
        <p:txBody>
          <a:bodyPr/>
          <a:lstStyle/>
          <a:p>
            <a:pPr>
              <a:spcAft>
                <a:spcPts val="800"/>
              </a:spcAft>
            </a:pPr>
            <a:r>
              <a:rPr lang="en-GB" sz="1200" kern="1200" dirty="0">
                <a:solidFill>
                  <a:schemeClr val="tx1"/>
                </a:solidFill>
                <a:effectLst/>
                <a:latin typeface="+mn-lt"/>
                <a:ea typeface="+mn-ea"/>
                <a:cs typeface="+mn-cs"/>
              </a:rPr>
              <a:t>The photo shows an NCEO team who used an airborne lidar on the British Antarctic Survey’s plane to collect data like that in the second image.</a:t>
            </a:r>
            <a:endParaRPr lang="en-GB" dirty="0"/>
          </a:p>
        </p:txBody>
      </p:sp>
      <p:sp>
        <p:nvSpPr>
          <p:cNvPr id="4" name="Slide Number Placeholder 3">
            <a:extLst>
              <a:ext uri="{FF2B5EF4-FFF2-40B4-BE49-F238E27FC236}">
                <a16:creationId xmlns:a16="http://schemas.microsoft.com/office/drawing/2014/main" id="{38508B49-6F8B-7827-E789-4DD9FF6E97F2}"/>
              </a:ext>
            </a:extLst>
          </p:cNvPr>
          <p:cNvSpPr>
            <a:spLocks noGrp="1"/>
          </p:cNvSpPr>
          <p:nvPr>
            <p:ph type="sldNum" sz="quarter" idx="5"/>
          </p:nvPr>
        </p:nvSpPr>
        <p:spPr/>
        <p:txBody>
          <a:bodyPr/>
          <a:lstStyle/>
          <a:p>
            <a:fld id="{D19B5245-D823-4BD7-A276-F320438CC78D}" type="slidenum">
              <a:rPr lang="en-GB" smtClean="0"/>
              <a:t>29</a:t>
            </a:fld>
            <a:endParaRPr lang="en-GB"/>
          </a:p>
        </p:txBody>
      </p:sp>
    </p:spTree>
    <p:extLst>
      <p:ext uri="{BB962C8B-B14F-4D97-AF65-F5344CB8AC3E}">
        <p14:creationId xmlns:p14="http://schemas.microsoft.com/office/powerpoint/2010/main" val="3424568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800"/>
              </a:spcAft>
            </a:pPr>
            <a:r>
              <a:rPr lang="en-GB" dirty="0"/>
              <a:t>Card hiding blocks disappears on click</a:t>
            </a:r>
          </a:p>
        </p:txBody>
      </p:sp>
      <p:sp>
        <p:nvSpPr>
          <p:cNvPr id="4" name="Slide Number Placeholder 3"/>
          <p:cNvSpPr>
            <a:spLocks noGrp="1"/>
          </p:cNvSpPr>
          <p:nvPr>
            <p:ph type="sldNum" sz="quarter" idx="5"/>
          </p:nvPr>
        </p:nvSpPr>
        <p:spPr/>
        <p:txBody>
          <a:bodyPr/>
          <a:lstStyle/>
          <a:p>
            <a:fld id="{D19B5245-D823-4BD7-A276-F320438CC78D}" type="slidenum">
              <a:rPr lang="en-GB" smtClean="0"/>
              <a:t>30</a:t>
            </a:fld>
            <a:endParaRPr lang="en-GB"/>
          </a:p>
        </p:txBody>
      </p:sp>
    </p:spTree>
    <p:extLst>
      <p:ext uri="{BB962C8B-B14F-4D97-AF65-F5344CB8AC3E}">
        <p14:creationId xmlns:p14="http://schemas.microsoft.com/office/powerpoint/2010/main" val="16623172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B0B99A-A983-3D24-8A74-47577F8BFB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289A84-65E1-2E85-4F61-8A15651C34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0CA707-B3B6-3BFC-7938-E891E566CF8D}"/>
              </a:ext>
            </a:extLst>
          </p:cNvPr>
          <p:cNvSpPr>
            <a:spLocks noGrp="1"/>
          </p:cNvSpPr>
          <p:nvPr>
            <p:ph type="body" idx="1"/>
          </p:nvPr>
        </p:nvSpPr>
        <p:spPr/>
        <p:txBody>
          <a:bodyPr/>
          <a:lstStyle/>
          <a:p>
            <a:pPr>
              <a:spcAft>
                <a:spcPts val="800"/>
              </a:spcAft>
            </a:pPr>
            <a:endParaRPr lang="en-GB" dirty="0"/>
          </a:p>
        </p:txBody>
      </p:sp>
      <p:sp>
        <p:nvSpPr>
          <p:cNvPr id="4" name="Slide Number Placeholder 3">
            <a:extLst>
              <a:ext uri="{FF2B5EF4-FFF2-40B4-BE49-F238E27FC236}">
                <a16:creationId xmlns:a16="http://schemas.microsoft.com/office/drawing/2014/main" id="{B6D144BC-4283-0622-B528-CCE9419EC588}"/>
              </a:ext>
            </a:extLst>
          </p:cNvPr>
          <p:cNvSpPr>
            <a:spLocks noGrp="1"/>
          </p:cNvSpPr>
          <p:nvPr>
            <p:ph type="sldNum" sz="quarter" idx="5"/>
          </p:nvPr>
        </p:nvSpPr>
        <p:spPr/>
        <p:txBody>
          <a:bodyPr/>
          <a:lstStyle/>
          <a:p>
            <a:fld id="{D19B5245-D823-4BD7-A276-F320438CC78D}" type="slidenum">
              <a:rPr lang="en-GB" smtClean="0"/>
              <a:t>31</a:t>
            </a:fld>
            <a:endParaRPr lang="en-GB"/>
          </a:p>
        </p:txBody>
      </p:sp>
    </p:spTree>
    <p:extLst>
      <p:ext uri="{BB962C8B-B14F-4D97-AF65-F5344CB8AC3E}">
        <p14:creationId xmlns:p14="http://schemas.microsoft.com/office/powerpoint/2010/main" val="3388137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F5D7F-3790-88DE-EFE5-2869D74F84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B7C7EB-57A2-877B-B41A-369C373D30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F8D19E-936D-7F51-4147-60FADBA76B8A}"/>
              </a:ext>
            </a:extLst>
          </p:cNvPr>
          <p:cNvSpPr>
            <a:spLocks noGrp="1"/>
          </p:cNvSpPr>
          <p:nvPr>
            <p:ph type="body" idx="1"/>
          </p:nvPr>
        </p:nvSpPr>
        <p:spPr/>
        <p:txBody>
          <a:bodyPr/>
          <a:lstStyle/>
          <a:p>
            <a:pPr>
              <a:spcAft>
                <a:spcPts val="800"/>
              </a:spcAft>
            </a:pPr>
            <a:r>
              <a:rPr lang="en-GB" dirty="0"/>
              <a:t>Key words slide.</a:t>
            </a:r>
          </a:p>
          <a:p>
            <a:pPr>
              <a:spcAft>
                <a:spcPts val="800"/>
              </a:spcAft>
            </a:pPr>
            <a:r>
              <a:rPr lang="en-GB" dirty="0"/>
              <a:t>Title is blank so you can add the wording used in your school if you wish to share these at the start or/and end of the lesson.</a:t>
            </a:r>
          </a:p>
        </p:txBody>
      </p:sp>
      <p:sp>
        <p:nvSpPr>
          <p:cNvPr id="4" name="Slide Number Placeholder 3">
            <a:extLst>
              <a:ext uri="{FF2B5EF4-FFF2-40B4-BE49-F238E27FC236}">
                <a16:creationId xmlns:a16="http://schemas.microsoft.com/office/drawing/2014/main" id="{582A08AA-315C-9CBB-6956-6BCEB6BA361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9B5245-D823-4BD7-A276-F320438CC78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395561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C6FA3-9957-B85C-C178-F0FACDA1E3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EFB8F6-5465-B51A-83E8-222862E8C0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264903-DABD-AB64-B260-C8FA0AF62502}"/>
              </a:ext>
            </a:extLst>
          </p:cNvPr>
          <p:cNvSpPr>
            <a:spLocks noGrp="1"/>
          </p:cNvSpPr>
          <p:nvPr>
            <p:ph type="body" idx="1"/>
          </p:nvPr>
        </p:nvSpPr>
        <p:spPr/>
        <p:txBody>
          <a:bodyPr/>
          <a:lstStyle/>
          <a:p>
            <a:pPr>
              <a:spcAft>
                <a:spcPts val="800"/>
              </a:spcAft>
            </a:pPr>
            <a:r>
              <a:rPr lang="en-GB" dirty="0"/>
              <a:t>Card hiding blocks disappears on click</a:t>
            </a:r>
          </a:p>
        </p:txBody>
      </p:sp>
      <p:sp>
        <p:nvSpPr>
          <p:cNvPr id="4" name="Slide Number Placeholder 3">
            <a:extLst>
              <a:ext uri="{FF2B5EF4-FFF2-40B4-BE49-F238E27FC236}">
                <a16:creationId xmlns:a16="http://schemas.microsoft.com/office/drawing/2014/main" id="{32C6A4FA-9B6E-AE19-36A4-1D95F42A2D7C}"/>
              </a:ext>
            </a:extLst>
          </p:cNvPr>
          <p:cNvSpPr>
            <a:spLocks noGrp="1"/>
          </p:cNvSpPr>
          <p:nvPr>
            <p:ph type="sldNum" sz="quarter" idx="5"/>
          </p:nvPr>
        </p:nvSpPr>
        <p:spPr/>
        <p:txBody>
          <a:bodyPr/>
          <a:lstStyle/>
          <a:p>
            <a:fld id="{D19B5245-D823-4BD7-A276-F320438CC78D}" type="slidenum">
              <a:rPr lang="en-GB" smtClean="0"/>
              <a:t>32</a:t>
            </a:fld>
            <a:endParaRPr lang="en-GB"/>
          </a:p>
        </p:txBody>
      </p:sp>
    </p:spTree>
    <p:extLst>
      <p:ext uri="{BB962C8B-B14F-4D97-AF65-F5344CB8AC3E}">
        <p14:creationId xmlns:p14="http://schemas.microsoft.com/office/powerpoint/2010/main" val="15849262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800"/>
              </a:spcAft>
            </a:pPr>
            <a:endParaRPr lang="en-GB" dirty="0"/>
          </a:p>
        </p:txBody>
      </p:sp>
      <p:sp>
        <p:nvSpPr>
          <p:cNvPr id="4" name="Slide Number Placeholder 3"/>
          <p:cNvSpPr>
            <a:spLocks noGrp="1"/>
          </p:cNvSpPr>
          <p:nvPr>
            <p:ph type="sldNum" sz="quarter" idx="5"/>
          </p:nvPr>
        </p:nvSpPr>
        <p:spPr/>
        <p:txBody>
          <a:bodyPr/>
          <a:lstStyle/>
          <a:p>
            <a:fld id="{D19B5245-D823-4BD7-A276-F320438CC78D}" type="slidenum">
              <a:rPr lang="en-GB" smtClean="0"/>
              <a:t>33</a:t>
            </a:fld>
            <a:endParaRPr lang="en-GB"/>
          </a:p>
        </p:txBody>
      </p:sp>
    </p:spTree>
    <p:extLst>
      <p:ext uri="{BB962C8B-B14F-4D97-AF65-F5344CB8AC3E}">
        <p14:creationId xmlns:p14="http://schemas.microsoft.com/office/powerpoint/2010/main" val="2580266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F3E0E4-72BF-0BC5-197F-62E72D3BCD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8D7F96-25D2-3A59-F64C-AE98384AF0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D8CD0F-0C2A-0B23-2C2F-0692245ACB78}"/>
              </a:ext>
            </a:extLst>
          </p:cNvPr>
          <p:cNvSpPr>
            <a:spLocks noGrp="1"/>
          </p:cNvSpPr>
          <p:nvPr>
            <p:ph type="body" idx="1"/>
          </p:nvPr>
        </p:nvSpPr>
        <p:spPr/>
        <p:txBody>
          <a:bodyPr/>
          <a:lstStyle/>
          <a:p>
            <a:pPr>
              <a:spcAft>
                <a:spcPts val="800"/>
              </a:spcAft>
            </a:pPr>
            <a:r>
              <a:rPr lang="en-GB" dirty="0"/>
              <a:t>Opens to blank grid, with </a:t>
            </a:r>
            <a:r>
              <a:rPr lang="en-GB" dirty="0" err="1"/>
              <a:t>xs</a:t>
            </a:r>
            <a:r>
              <a:rPr lang="en-GB" dirty="0"/>
              <a:t> plotted appears on click, actual set-up with </a:t>
            </a:r>
            <a:r>
              <a:rPr lang="en-GB" dirty="0" err="1"/>
              <a:t>xs</a:t>
            </a:r>
            <a:r>
              <a:rPr lang="en-GB" dirty="0"/>
              <a:t> on second click.</a:t>
            </a:r>
          </a:p>
        </p:txBody>
      </p:sp>
      <p:sp>
        <p:nvSpPr>
          <p:cNvPr id="4" name="Slide Number Placeholder 3">
            <a:extLst>
              <a:ext uri="{FF2B5EF4-FFF2-40B4-BE49-F238E27FC236}">
                <a16:creationId xmlns:a16="http://schemas.microsoft.com/office/drawing/2014/main" id="{A498C708-1241-818E-826E-B715550514FF}"/>
              </a:ext>
            </a:extLst>
          </p:cNvPr>
          <p:cNvSpPr>
            <a:spLocks noGrp="1"/>
          </p:cNvSpPr>
          <p:nvPr>
            <p:ph type="sldNum" sz="quarter" idx="5"/>
          </p:nvPr>
        </p:nvSpPr>
        <p:spPr/>
        <p:txBody>
          <a:bodyPr/>
          <a:lstStyle/>
          <a:p>
            <a:fld id="{D19B5245-D823-4BD7-A276-F320438CC78D}" type="slidenum">
              <a:rPr lang="en-GB" smtClean="0"/>
              <a:t>34</a:t>
            </a:fld>
            <a:endParaRPr lang="en-GB"/>
          </a:p>
        </p:txBody>
      </p:sp>
    </p:spTree>
    <p:extLst>
      <p:ext uri="{BB962C8B-B14F-4D97-AF65-F5344CB8AC3E}">
        <p14:creationId xmlns:p14="http://schemas.microsoft.com/office/powerpoint/2010/main" val="7476003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17ACB2-4E8A-F90E-BC71-B87F899EC2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C935A9-A975-ACC8-508F-A2ACC84A30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ECD7EF-B94A-5E1A-2F87-F195346D7CBE}"/>
              </a:ext>
            </a:extLst>
          </p:cNvPr>
          <p:cNvSpPr>
            <a:spLocks noGrp="1"/>
          </p:cNvSpPr>
          <p:nvPr>
            <p:ph type="body" idx="1"/>
          </p:nvPr>
        </p:nvSpPr>
        <p:spPr/>
        <p:txBody>
          <a:bodyPr/>
          <a:lstStyle/>
          <a:p>
            <a:pPr>
              <a:spcAft>
                <a:spcPts val="800"/>
              </a:spcAft>
            </a:pPr>
            <a:endParaRPr lang="en-GB" dirty="0"/>
          </a:p>
        </p:txBody>
      </p:sp>
      <p:sp>
        <p:nvSpPr>
          <p:cNvPr id="4" name="Slide Number Placeholder 3">
            <a:extLst>
              <a:ext uri="{FF2B5EF4-FFF2-40B4-BE49-F238E27FC236}">
                <a16:creationId xmlns:a16="http://schemas.microsoft.com/office/drawing/2014/main" id="{82DA3750-F02C-9E9A-660C-FA62A2672368}"/>
              </a:ext>
            </a:extLst>
          </p:cNvPr>
          <p:cNvSpPr>
            <a:spLocks noGrp="1"/>
          </p:cNvSpPr>
          <p:nvPr>
            <p:ph type="sldNum" sz="quarter" idx="5"/>
          </p:nvPr>
        </p:nvSpPr>
        <p:spPr/>
        <p:txBody>
          <a:bodyPr/>
          <a:lstStyle/>
          <a:p>
            <a:fld id="{D19B5245-D823-4BD7-A276-F320438CC78D}" type="slidenum">
              <a:rPr lang="en-GB" smtClean="0"/>
              <a:t>35</a:t>
            </a:fld>
            <a:endParaRPr lang="en-GB"/>
          </a:p>
        </p:txBody>
      </p:sp>
    </p:spTree>
    <p:extLst>
      <p:ext uri="{BB962C8B-B14F-4D97-AF65-F5344CB8AC3E}">
        <p14:creationId xmlns:p14="http://schemas.microsoft.com/office/powerpoint/2010/main" val="7508462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A0662E-E87B-1A44-A751-42C1E2329E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B8732A-DE27-2CAE-E2BA-458230CE6A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DC7169-9D7F-8D2B-5580-74A7E8724D14}"/>
              </a:ext>
            </a:extLst>
          </p:cNvPr>
          <p:cNvSpPr>
            <a:spLocks noGrp="1"/>
          </p:cNvSpPr>
          <p:nvPr>
            <p:ph type="body" idx="1"/>
          </p:nvPr>
        </p:nvSpPr>
        <p:spPr/>
        <p:txBody>
          <a:bodyPr/>
          <a:lstStyle/>
          <a:p>
            <a:pPr>
              <a:spcAft>
                <a:spcPts val="800"/>
              </a:spcAft>
            </a:pPr>
            <a:r>
              <a:rPr lang="en-GB" dirty="0"/>
              <a:t>Opens grid with </a:t>
            </a:r>
            <a:r>
              <a:rPr lang="en-GB" dirty="0" err="1"/>
              <a:t>xs</a:t>
            </a:r>
            <a:r>
              <a:rPr lang="en-GB" dirty="0"/>
              <a:t> plotted; blocks and table added on click.</a:t>
            </a:r>
          </a:p>
        </p:txBody>
      </p:sp>
      <p:sp>
        <p:nvSpPr>
          <p:cNvPr id="4" name="Slide Number Placeholder 3">
            <a:extLst>
              <a:ext uri="{FF2B5EF4-FFF2-40B4-BE49-F238E27FC236}">
                <a16:creationId xmlns:a16="http://schemas.microsoft.com/office/drawing/2014/main" id="{0784EF9E-8B8C-3DA1-0C10-D72B75240224}"/>
              </a:ext>
            </a:extLst>
          </p:cNvPr>
          <p:cNvSpPr>
            <a:spLocks noGrp="1"/>
          </p:cNvSpPr>
          <p:nvPr>
            <p:ph type="sldNum" sz="quarter" idx="5"/>
          </p:nvPr>
        </p:nvSpPr>
        <p:spPr/>
        <p:txBody>
          <a:bodyPr/>
          <a:lstStyle/>
          <a:p>
            <a:fld id="{D19B5245-D823-4BD7-A276-F320438CC78D}" type="slidenum">
              <a:rPr lang="en-GB" smtClean="0"/>
              <a:t>36</a:t>
            </a:fld>
            <a:endParaRPr lang="en-GB"/>
          </a:p>
        </p:txBody>
      </p:sp>
    </p:spTree>
    <p:extLst>
      <p:ext uri="{BB962C8B-B14F-4D97-AF65-F5344CB8AC3E}">
        <p14:creationId xmlns:p14="http://schemas.microsoft.com/office/powerpoint/2010/main" val="6449098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9ACA1-ACFE-311E-A4D7-7A42A568A0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ADDE99-BF5A-734F-CA7E-7ADECBBEBA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849F26-6D67-FC16-FEAB-BE836499310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2888722-63FB-2307-A45C-D1CDB6EEB776}"/>
              </a:ext>
            </a:extLst>
          </p:cNvPr>
          <p:cNvSpPr>
            <a:spLocks noGrp="1"/>
          </p:cNvSpPr>
          <p:nvPr>
            <p:ph type="sldNum" sz="quarter" idx="5"/>
          </p:nvPr>
        </p:nvSpPr>
        <p:spPr/>
        <p:txBody>
          <a:bodyPr/>
          <a:lstStyle/>
          <a:p>
            <a:fld id="{D19B5245-D823-4BD7-A276-F320438CC78D}" type="slidenum">
              <a:rPr lang="en-GB" smtClean="0"/>
              <a:t>38</a:t>
            </a:fld>
            <a:endParaRPr lang="en-GB"/>
          </a:p>
        </p:txBody>
      </p:sp>
    </p:spTree>
    <p:extLst>
      <p:ext uri="{BB962C8B-B14F-4D97-AF65-F5344CB8AC3E}">
        <p14:creationId xmlns:p14="http://schemas.microsoft.com/office/powerpoint/2010/main" val="40246779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800"/>
              </a:spcAft>
            </a:pPr>
            <a:endParaRPr lang="en-GB" dirty="0"/>
          </a:p>
        </p:txBody>
      </p:sp>
      <p:sp>
        <p:nvSpPr>
          <p:cNvPr id="4" name="Slide Number Placeholder 3"/>
          <p:cNvSpPr>
            <a:spLocks noGrp="1"/>
          </p:cNvSpPr>
          <p:nvPr>
            <p:ph type="sldNum" sz="quarter" idx="5"/>
          </p:nvPr>
        </p:nvSpPr>
        <p:spPr/>
        <p:txBody>
          <a:bodyPr/>
          <a:lstStyle/>
          <a:p>
            <a:fld id="{D19B5245-D823-4BD7-A276-F320438CC78D}" type="slidenum">
              <a:rPr lang="en-GB" smtClean="0"/>
              <a:t>39</a:t>
            </a:fld>
            <a:endParaRPr lang="en-GB"/>
          </a:p>
        </p:txBody>
      </p:sp>
    </p:spTree>
    <p:extLst>
      <p:ext uri="{BB962C8B-B14F-4D97-AF65-F5344CB8AC3E}">
        <p14:creationId xmlns:p14="http://schemas.microsoft.com/office/powerpoint/2010/main" val="8902485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800"/>
              </a:spcAft>
            </a:pPr>
            <a:endParaRPr lang="en-GB" dirty="0"/>
          </a:p>
        </p:txBody>
      </p:sp>
      <p:sp>
        <p:nvSpPr>
          <p:cNvPr id="4" name="Slide Number Placeholder 3"/>
          <p:cNvSpPr>
            <a:spLocks noGrp="1"/>
          </p:cNvSpPr>
          <p:nvPr>
            <p:ph type="sldNum" sz="quarter" idx="5"/>
          </p:nvPr>
        </p:nvSpPr>
        <p:spPr/>
        <p:txBody>
          <a:bodyPr/>
          <a:lstStyle/>
          <a:p>
            <a:fld id="{D19B5245-D823-4BD7-A276-F320438CC78D}" type="slidenum">
              <a:rPr lang="en-GB" smtClean="0"/>
              <a:t>40</a:t>
            </a:fld>
            <a:endParaRPr lang="en-GB"/>
          </a:p>
        </p:txBody>
      </p:sp>
    </p:spTree>
    <p:extLst>
      <p:ext uri="{BB962C8B-B14F-4D97-AF65-F5344CB8AC3E}">
        <p14:creationId xmlns:p14="http://schemas.microsoft.com/office/powerpoint/2010/main" val="29038495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DF077-E391-8D16-435D-56664F7EBD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0BF279-448A-2326-2903-D529A60E22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7E55E8-6D99-25E5-BCD2-2EA5B205ADB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6147628-5898-A7BD-7325-DC318B4202C5}"/>
              </a:ext>
            </a:extLst>
          </p:cNvPr>
          <p:cNvSpPr>
            <a:spLocks noGrp="1"/>
          </p:cNvSpPr>
          <p:nvPr>
            <p:ph type="sldNum" sz="quarter" idx="5"/>
          </p:nvPr>
        </p:nvSpPr>
        <p:spPr/>
        <p:txBody>
          <a:bodyPr/>
          <a:lstStyle/>
          <a:p>
            <a:fld id="{D19B5245-D823-4BD7-A276-F320438CC78D}" type="slidenum">
              <a:rPr lang="en-GB" smtClean="0"/>
              <a:t>41</a:t>
            </a:fld>
            <a:endParaRPr lang="en-GB"/>
          </a:p>
        </p:txBody>
      </p:sp>
    </p:spTree>
    <p:extLst>
      <p:ext uri="{BB962C8B-B14F-4D97-AF65-F5344CB8AC3E}">
        <p14:creationId xmlns:p14="http://schemas.microsoft.com/office/powerpoint/2010/main" val="13530584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photograph shows Biomass folded down for shipping and launch: the solar panels and reflector will unfold once it is in space. </a:t>
            </a:r>
          </a:p>
          <a:p>
            <a:r>
              <a:rPr lang="en-GB" dirty="0"/>
              <a:t>The person in the picture gives some idea of the size of the satellite.</a:t>
            </a:r>
          </a:p>
          <a:p>
            <a:r>
              <a:rPr lang="en-GB" dirty="0"/>
              <a:t>The ESA patch features flags of all ESA member countries. Which one is not in Europe?</a:t>
            </a:r>
          </a:p>
        </p:txBody>
      </p:sp>
      <p:sp>
        <p:nvSpPr>
          <p:cNvPr id="4" name="Slide Number Placeholder 3"/>
          <p:cNvSpPr>
            <a:spLocks noGrp="1"/>
          </p:cNvSpPr>
          <p:nvPr>
            <p:ph type="sldNum" sz="quarter" idx="5"/>
          </p:nvPr>
        </p:nvSpPr>
        <p:spPr/>
        <p:txBody>
          <a:bodyPr/>
          <a:lstStyle/>
          <a:p>
            <a:fld id="{D19B5245-D823-4BD7-A276-F320438CC78D}" type="slidenum">
              <a:rPr lang="en-GB" smtClean="0"/>
              <a:t>42</a:t>
            </a:fld>
            <a:endParaRPr lang="en-GB"/>
          </a:p>
        </p:txBody>
      </p:sp>
    </p:spTree>
    <p:extLst>
      <p:ext uri="{BB962C8B-B14F-4D97-AF65-F5344CB8AC3E}">
        <p14:creationId xmlns:p14="http://schemas.microsoft.com/office/powerpoint/2010/main" val="3495585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Text and arrows appear on clicks in following order: photosynthesis text, respiration text, photosynthesis arrow, respiration arrow, carbon storage text and arrow – transition to next slide makes </a:t>
            </a:r>
            <a:r>
              <a:rPr lang="en-GB"/>
              <a:t>arrow disappear.</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9B5245-D823-4BD7-A276-F320438CC78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593420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3247"/>
                </a:solidFill>
                <a:effectLst/>
                <a:latin typeface="Arial" panose="020B0604020202020204" pitchFamily="34" charset="0"/>
              </a:rPr>
              <a:t>Diagram showing mechanisms appears on click.</a:t>
            </a:r>
          </a:p>
          <a:p>
            <a:r>
              <a:rPr lang="en-GB" b="0" i="0" dirty="0">
                <a:solidFill>
                  <a:srgbClr val="003247"/>
                </a:solidFill>
                <a:effectLst/>
                <a:latin typeface="Arial" panose="020B0604020202020204" pitchFamily="34" charset="0"/>
              </a:rPr>
              <a:t>In this image of data from the Biomass satellite uses different colours to show different scattering mechanisms: blue = single-bounce reflection  from flat surfaces, red = double-bounce reflection from vertical surfaces and green = a signal that returns after multiple bounces e.g. between leaves. No reflection from black areas.</a:t>
            </a:r>
          </a:p>
          <a:p>
            <a:r>
              <a:rPr lang="en-GB" b="0" i="0" dirty="0">
                <a:solidFill>
                  <a:srgbClr val="003247"/>
                </a:solidFill>
                <a:effectLst/>
                <a:latin typeface="Arial" panose="020B0604020202020204" pitchFamily="34" charset="0"/>
              </a:rPr>
              <a:t>So: green areas are forest; red areas have more spaced out trees (or buildings); blue areas are flatter – probably grassland and black areas are water.</a:t>
            </a:r>
            <a:endParaRPr lang="en-GB" dirty="0"/>
          </a:p>
        </p:txBody>
      </p:sp>
      <p:sp>
        <p:nvSpPr>
          <p:cNvPr id="4" name="Slide Number Placeholder 3"/>
          <p:cNvSpPr>
            <a:spLocks noGrp="1"/>
          </p:cNvSpPr>
          <p:nvPr>
            <p:ph type="sldNum" sz="quarter" idx="5"/>
          </p:nvPr>
        </p:nvSpPr>
        <p:spPr/>
        <p:txBody>
          <a:bodyPr/>
          <a:lstStyle/>
          <a:p>
            <a:fld id="{D19B5245-D823-4BD7-A276-F320438CC78D}" type="slidenum">
              <a:rPr lang="en-GB" smtClean="0"/>
              <a:t>43</a:t>
            </a:fld>
            <a:endParaRPr lang="en-GB"/>
          </a:p>
        </p:txBody>
      </p:sp>
    </p:spTree>
    <p:extLst>
      <p:ext uri="{BB962C8B-B14F-4D97-AF65-F5344CB8AC3E}">
        <p14:creationId xmlns:p14="http://schemas.microsoft.com/office/powerpoint/2010/main" val="26376154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C72196-6422-BBAD-53BF-DF4AD8E4E6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4F423D-58C5-93E1-4748-4970ED5A62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99D134-E98B-2820-FD5F-5845E3D40C4B}"/>
              </a:ext>
            </a:extLst>
          </p:cNvPr>
          <p:cNvSpPr>
            <a:spLocks noGrp="1"/>
          </p:cNvSpPr>
          <p:nvPr>
            <p:ph type="body" idx="1"/>
          </p:nvPr>
        </p:nvSpPr>
        <p:spPr/>
        <p:txBody>
          <a:bodyPr/>
          <a:lstStyle/>
          <a:p>
            <a:pPr>
              <a:spcAft>
                <a:spcPts val="800"/>
              </a:spcAft>
            </a:pPr>
            <a:r>
              <a:rPr lang="en-GB" dirty="0"/>
              <a:t>Point cloud appears on click</a:t>
            </a:r>
          </a:p>
        </p:txBody>
      </p:sp>
      <p:sp>
        <p:nvSpPr>
          <p:cNvPr id="4" name="Slide Number Placeholder 3">
            <a:extLst>
              <a:ext uri="{FF2B5EF4-FFF2-40B4-BE49-F238E27FC236}">
                <a16:creationId xmlns:a16="http://schemas.microsoft.com/office/drawing/2014/main" id="{5B86BCA6-8E20-D6E3-03FF-0C5FDB132464}"/>
              </a:ext>
            </a:extLst>
          </p:cNvPr>
          <p:cNvSpPr>
            <a:spLocks noGrp="1"/>
          </p:cNvSpPr>
          <p:nvPr>
            <p:ph type="sldNum" sz="quarter" idx="5"/>
          </p:nvPr>
        </p:nvSpPr>
        <p:spPr/>
        <p:txBody>
          <a:bodyPr/>
          <a:lstStyle/>
          <a:p>
            <a:fld id="{D19B5245-D823-4BD7-A276-F320438CC78D}" type="slidenum">
              <a:rPr lang="en-GB" smtClean="0"/>
              <a:t>44</a:t>
            </a:fld>
            <a:endParaRPr lang="en-GB"/>
          </a:p>
        </p:txBody>
      </p:sp>
    </p:spTree>
    <p:extLst>
      <p:ext uri="{BB962C8B-B14F-4D97-AF65-F5344CB8AC3E}">
        <p14:creationId xmlns:p14="http://schemas.microsoft.com/office/powerpoint/2010/main" val="2307872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800"/>
              </a:spcAft>
            </a:pPr>
            <a:r>
              <a:rPr lang="en-GB" dirty="0"/>
              <a:t>Point cloud appears on click</a:t>
            </a:r>
          </a:p>
        </p:txBody>
      </p:sp>
      <p:sp>
        <p:nvSpPr>
          <p:cNvPr id="4" name="Slide Number Placeholder 3"/>
          <p:cNvSpPr>
            <a:spLocks noGrp="1"/>
          </p:cNvSpPr>
          <p:nvPr>
            <p:ph type="sldNum" sz="quarter" idx="5"/>
          </p:nvPr>
        </p:nvSpPr>
        <p:spPr/>
        <p:txBody>
          <a:bodyPr/>
          <a:lstStyle/>
          <a:p>
            <a:fld id="{D19B5245-D823-4BD7-A276-F320438CC78D}" type="slidenum">
              <a:rPr lang="en-GB" smtClean="0"/>
              <a:t>45</a:t>
            </a:fld>
            <a:endParaRPr lang="en-GB"/>
          </a:p>
        </p:txBody>
      </p:sp>
    </p:spTree>
    <p:extLst>
      <p:ext uri="{BB962C8B-B14F-4D97-AF65-F5344CB8AC3E}">
        <p14:creationId xmlns:p14="http://schemas.microsoft.com/office/powerpoint/2010/main" val="1205962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800"/>
              </a:spcAft>
            </a:pPr>
            <a:endParaRPr lang="en-GB" dirty="0"/>
          </a:p>
        </p:txBody>
      </p:sp>
      <p:sp>
        <p:nvSpPr>
          <p:cNvPr id="4" name="Slide Number Placeholder 3"/>
          <p:cNvSpPr>
            <a:spLocks noGrp="1"/>
          </p:cNvSpPr>
          <p:nvPr>
            <p:ph type="sldNum" sz="quarter" idx="5"/>
          </p:nvPr>
        </p:nvSpPr>
        <p:spPr/>
        <p:txBody>
          <a:bodyPr/>
          <a:lstStyle/>
          <a:p>
            <a:fld id="{D19B5245-D823-4BD7-A276-F320438CC78D}" type="slidenum">
              <a:rPr lang="en-GB" smtClean="0"/>
              <a:t>46</a:t>
            </a:fld>
            <a:endParaRPr lang="en-GB"/>
          </a:p>
        </p:txBody>
      </p:sp>
    </p:spTree>
    <p:extLst>
      <p:ext uri="{BB962C8B-B14F-4D97-AF65-F5344CB8AC3E}">
        <p14:creationId xmlns:p14="http://schemas.microsoft.com/office/powerpoint/2010/main" val="35518921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905B4-CD09-EAEA-F5C1-28673FCADF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B573F9-2450-4822-FF19-79FBF115B1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DD8B49-1A00-3B95-8FB1-5D822D46286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3C33452-E118-BE07-2465-6885FCC7A531}"/>
              </a:ext>
            </a:extLst>
          </p:cNvPr>
          <p:cNvSpPr>
            <a:spLocks noGrp="1"/>
          </p:cNvSpPr>
          <p:nvPr>
            <p:ph type="sldNum" sz="quarter" idx="5"/>
          </p:nvPr>
        </p:nvSpPr>
        <p:spPr/>
        <p:txBody>
          <a:bodyPr/>
          <a:lstStyle/>
          <a:p>
            <a:fld id="{D19B5245-D823-4BD7-A276-F320438CC78D}" type="slidenum">
              <a:rPr lang="en-GB" smtClean="0"/>
              <a:t>47</a:t>
            </a:fld>
            <a:endParaRPr lang="en-GB"/>
          </a:p>
        </p:txBody>
      </p:sp>
    </p:spTree>
    <p:extLst>
      <p:ext uri="{BB962C8B-B14F-4D97-AF65-F5344CB8AC3E}">
        <p14:creationId xmlns:p14="http://schemas.microsoft.com/office/powerpoint/2010/main" val="1745185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EFF14-9171-2208-CDAC-9B380095C0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881888-1C9C-1405-AC48-B1D4ECBA46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BF0112-DBFB-B59C-86B7-787C49A64E3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79DDECD-491B-1EA5-E9A6-8E9A14AE130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9B5245-D823-4BD7-A276-F320438CC78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89468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5D7CD3-C799-B84E-A17A-B6B0D48200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9F6C8E-FB82-4D3D-398F-6502E31B57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7542B4-9CC4-418C-B1E7-D2E9EF16CA6C}"/>
              </a:ext>
            </a:extLst>
          </p:cNvPr>
          <p:cNvSpPr>
            <a:spLocks noGrp="1"/>
          </p:cNvSpPr>
          <p:nvPr>
            <p:ph type="body" idx="1"/>
          </p:nvPr>
        </p:nvSpPr>
        <p:spPr/>
        <p:txBody>
          <a:bodyPr/>
          <a:lstStyle/>
          <a:p>
            <a:pPr>
              <a:spcAft>
                <a:spcPts val="800"/>
              </a:spcAft>
            </a:pPr>
            <a:r>
              <a:rPr lang="en-US" altLang="en-US" sz="2800" dirty="0">
                <a:latin typeface="Arial" pitchFamily="34" charset="0"/>
                <a:ea typeface="Arial" pitchFamily="34" charset="0"/>
              </a:rPr>
              <a:t> da Vinci’s sketch of a tree illustrates the principle that combined thickness is preserved at different stages of ramification</a:t>
            </a:r>
            <a:endParaRPr lang="en-GB" dirty="0"/>
          </a:p>
        </p:txBody>
      </p:sp>
      <p:sp>
        <p:nvSpPr>
          <p:cNvPr id="4" name="Slide Number Placeholder 3">
            <a:extLst>
              <a:ext uri="{FF2B5EF4-FFF2-40B4-BE49-F238E27FC236}">
                <a16:creationId xmlns:a16="http://schemas.microsoft.com/office/drawing/2014/main" id="{4951F73A-551F-5A78-147E-A320D0F0BDAC}"/>
              </a:ext>
            </a:extLst>
          </p:cNvPr>
          <p:cNvSpPr>
            <a:spLocks noGrp="1"/>
          </p:cNvSpPr>
          <p:nvPr>
            <p:ph type="sldNum" sz="quarter" idx="5"/>
          </p:nvPr>
        </p:nvSpPr>
        <p:spPr/>
        <p:txBody>
          <a:bodyPr/>
          <a:lstStyle/>
          <a:p>
            <a:fld id="{D19B5245-D823-4BD7-A276-F320438CC78D}" type="slidenum">
              <a:rPr lang="en-GB" smtClean="0"/>
              <a:t>6</a:t>
            </a:fld>
            <a:endParaRPr lang="en-GB"/>
          </a:p>
        </p:txBody>
      </p:sp>
    </p:spTree>
    <p:extLst>
      <p:ext uri="{BB962C8B-B14F-4D97-AF65-F5344CB8AC3E}">
        <p14:creationId xmlns:p14="http://schemas.microsoft.com/office/powerpoint/2010/main" val="30662079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71233-9E5D-D0D0-1DFD-56819ABF8C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C5ED21-7CDB-544C-2111-EBD0BA6176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1377EF-44FF-FE9F-4D74-B621B62D958A}"/>
              </a:ext>
            </a:extLst>
          </p:cNvPr>
          <p:cNvSpPr>
            <a:spLocks noGrp="1"/>
          </p:cNvSpPr>
          <p:nvPr>
            <p:ph type="body" idx="1"/>
          </p:nvPr>
        </p:nvSpPr>
        <p:spPr/>
        <p:txBody>
          <a:bodyPr/>
          <a:lstStyle/>
          <a:p>
            <a:pPr>
              <a:spcAft>
                <a:spcPts val="800"/>
              </a:spcAft>
            </a:pPr>
            <a:r>
              <a:rPr lang="en-US" altLang="en-US" sz="2800" dirty="0">
                <a:latin typeface="Arial" pitchFamily="34" charset="0"/>
                <a:ea typeface="Arial" pitchFamily="34" charset="0"/>
              </a:rPr>
              <a:t>The combined thickness of all branches along line A is the same as the combined thickness of all branches along line B.</a:t>
            </a:r>
          </a:p>
          <a:p>
            <a:pPr>
              <a:spcAft>
                <a:spcPts val="800"/>
              </a:spcAft>
            </a:pPr>
            <a:r>
              <a:rPr lang="en-US" altLang="en-US" sz="2800" dirty="0">
                <a:latin typeface="Arial" pitchFamily="34" charset="0"/>
                <a:ea typeface="Arial" pitchFamily="34" charset="0"/>
              </a:rPr>
              <a:t>So (thickness of limb c) = (thickness of limb a) + (thickness of limb b)</a:t>
            </a:r>
          </a:p>
          <a:p>
            <a:pPr>
              <a:spcAft>
                <a:spcPts val="800"/>
              </a:spcAft>
            </a:pPr>
            <a:r>
              <a:rPr lang="en-US" sz="2800" dirty="0">
                <a:latin typeface="Arial" pitchFamily="34" charset="0"/>
              </a:rPr>
              <a:t>What do we mean by ‘thickness’?</a:t>
            </a:r>
            <a:endParaRPr lang="en-GB" dirty="0"/>
          </a:p>
        </p:txBody>
      </p:sp>
      <p:sp>
        <p:nvSpPr>
          <p:cNvPr id="4" name="Slide Number Placeholder 3">
            <a:extLst>
              <a:ext uri="{FF2B5EF4-FFF2-40B4-BE49-F238E27FC236}">
                <a16:creationId xmlns:a16="http://schemas.microsoft.com/office/drawing/2014/main" id="{4AA27CEB-36B6-DEEB-634E-CE2C51EB1ED1}"/>
              </a:ext>
            </a:extLst>
          </p:cNvPr>
          <p:cNvSpPr>
            <a:spLocks noGrp="1"/>
          </p:cNvSpPr>
          <p:nvPr>
            <p:ph type="sldNum" sz="quarter" idx="5"/>
          </p:nvPr>
        </p:nvSpPr>
        <p:spPr/>
        <p:txBody>
          <a:bodyPr/>
          <a:lstStyle/>
          <a:p>
            <a:fld id="{D19B5245-D823-4BD7-A276-F320438CC78D}" type="slidenum">
              <a:rPr lang="en-GB" smtClean="0"/>
              <a:t>7</a:t>
            </a:fld>
            <a:endParaRPr lang="en-GB"/>
          </a:p>
        </p:txBody>
      </p:sp>
    </p:spTree>
    <p:extLst>
      <p:ext uri="{BB962C8B-B14F-4D97-AF65-F5344CB8AC3E}">
        <p14:creationId xmlns:p14="http://schemas.microsoft.com/office/powerpoint/2010/main" val="18563996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0BCDD2-0E4A-24BF-8A0B-465F9DCBF2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3230F8-5310-F230-4DE2-C833A386FF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2A016D-1570-B2CA-D395-EB9162E7E4E2}"/>
              </a:ext>
            </a:extLst>
          </p:cNvPr>
          <p:cNvSpPr>
            <a:spLocks noGrp="1"/>
          </p:cNvSpPr>
          <p:nvPr>
            <p:ph type="body" idx="1"/>
          </p:nvPr>
        </p:nvSpPr>
        <p:spPr/>
        <p:txBody>
          <a:bodyPr/>
          <a:lstStyle/>
          <a:p>
            <a:pPr>
              <a:spcAft>
                <a:spcPts val="800"/>
              </a:spcAft>
            </a:pPr>
            <a:r>
              <a:rPr lang="en-US" altLang="en-US" sz="2800" dirty="0">
                <a:latin typeface="Arial" pitchFamily="34" charset="0"/>
                <a:ea typeface="Arial" pitchFamily="34" charset="0"/>
              </a:rPr>
              <a:t>Generally considered to be cross-sectional area. Here for branches a, b c as on previous slide but can </a:t>
            </a:r>
            <a:r>
              <a:rPr lang="en-US" altLang="en-US" sz="2800" dirty="0" err="1">
                <a:latin typeface="Arial" pitchFamily="34" charset="0"/>
                <a:ea typeface="Arial" pitchFamily="34" charset="0"/>
              </a:rPr>
              <a:t>generalise</a:t>
            </a:r>
            <a:r>
              <a:rPr lang="en-US" altLang="en-US" sz="2800" dirty="0">
                <a:latin typeface="Arial" pitchFamily="34" charset="0"/>
                <a:ea typeface="Arial" pitchFamily="34" charset="0"/>
              </a:rPr>
              <a:t> to situation shown in this second image (appears on click)</a:t>
            </a:r>
            <a:endParaRPr lang="en-GB" dirty="0"/>
          </a:p>
        </p:txBody>
      </p:sp>
      <p:sp>
        <p:nvSpPr>
          <p:cNvPr id="4" name="Slide Number Placeholder 3">
            <a:extLst>
              <a:ext uri="{FF2B5EF4-FFF2-40B4-BE49-F238E27FC236}">
                <a16:creationId xmlns:a16="http://schemas.microsoft.com/office/drawing/2014/main" id="{7F267F5A-BD04-CB85-BE36-ADD2C03F590B}"/>
              </a:ext>
            </a:extLst>
          </p:cNvPr>
          <p:cNvSpPr>
            <a:spLocks noGrp="1"/>
          </p:cNvSpPr>
          <p:nvPr>
            <p:ph type="sldNum" sz="quarter" idx="5"/>
          </p:nvPr>
        </p:nvSpPr>
        <p:spPr/>
        <p:txBody>
          <a:bodyPr/>
          <a:lstStyle/>
          <a:p>
            <a:fld id="{D19B5245-D823-4BD7-A276-F320438CC78D}" type="slidenum">
              <a:rPr lang="en-GB" smtClean="0"/>
              <a:t>8</a:t>
            </a:fld>
            <a:endParaRPr lang="en-GB"/>
          </a:p>
        </p:txBody>
      </p:sp>
    </p:spTree>
    <p:extLst>
      <p:ext uri="{BB962C8B-B14F-4D97-AF65-F5344CB8AC3E}">
        <p14:creationId xmlns:p14="http://schemas.microsoft.com/office/powerpoint/2010/main" val="1767886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1E5686-5BBA-A19B-C102-4BBC38471D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38EB45-1DFA-B4E0-3F39-4A8C00E606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579EBD-9995-9321-5C08-7367E93FE9F3}"/>
              </a:ext>
            </a:extLst>
          </p:cNvPr>
          <p:cNvSpPr>
            <a:spLocks noGrp="1"/>
          </p:cNvSpPr>
          <p:nvPr>
            <p:ph type="body" idx="1"/>
          </p:nvPr>
        </p:nvSpPr>
        <p:spPr/>
        <p:txBody>
          <a:bodyPr/>
          <a:lstStyle/>
          <a:p>
            <a:pPr>
              <a:spcAft>
                <a:spcPts val="800"/>
              </a:spcAft>
            </a:pPr>
            <a:r>
              <a:rPr lang="en-GB" dirty="0"/>
              <a:t>Each line after the first appears on a click.</a:t>
            </a:r>
          </a:p>
        </p:txBody>
      </p:sp>
      <p:sp>
        <p:nvSpPr>
          <p:cNvPr id="4" name="Slide Number Placeholder 3">
            <a:extLst>
              <a:ext uri="{FF2B5EF4-FFF2-40B4-BE49-F238E27FC236}">
                <a16:creationId xmlns:a16="http://schemas.microsoft.com/office/drawing/2014/main" id="{2DE9132E-F229-DFE8-2DAD-E6B6481F0564}"/>
              </a:ext>
            </a:extLst>
          </p:cNvPr>
          <p:cNvSpPr>
            <a:spLocks noGrp="1"/>
          </p:cNvSpPr>
          <p:nvPr>
            <p:ph type="sldNum" sz="quarter" idx="5"/>
          </p:nvPr>
        </p:nvSpPr>
        <p:spPr/>
        <p:txBody>
          <a:bodyPr/>
          <a:lstStyle/>
          <a:p>
            <a:fld id="{D19B5245-D823-4BD7-A276-F320438CC78D}" type="slidenum">
              <a:rPr lang="en-GB" smtClean="0"/>
              <a:t>9</a:t>
            </a:fld>
            <a:endParaRPr lang="en-GB"/>
          </a:p>
        </p:txBody>
      </p:sp>
    </p:spTree>
    <p:extLst>
      <p:ext uri="{BB962C8B-B14F-4D97-AF65-F5344CB8AC3E}">
        <p14:creationId xmlns:p14="http://schemas.microsoft.com/office/powerpoint/2010/main" val="24988859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FDC7A-F3E4-7AFB-B01A-6E11EECEAB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B66DB6D-3B21-4F06-C559-5540FC4FA3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612AFCD-B243-E366-0CB4-AC3B1D3255D7}"/>
              </a:ext>
            </a:extLst>
          </p:cNvPr>
          <p:cNvSpPr>
            <a:spLocks noGrp="1"/>
          </p:cNvSpPr>
          <p:nvPr>
            <p:ph type="dt" sz="half" idx="10"/>
          </p:nvPr>
        </p:nvSpPr>
        <p:spPr/>
        <p:txBody>
          <a:bodyPr/>
          <a:lstStyle/>
          <a:p>
            <a:fld id="{9CC02182-BE81-4890-AD5C-3C82D4642C19}" type="datetimeFigureOut">
              <a:rPr lang="en-GB" smtClean="0"/>
              <a:t>24/09/2025</a:t>
            </a:fld>
            <a:endParaRPr lang="en-GB"/>
          </a:p>
        </p:txBody>
      </p:sp>
      <p:sp>
        <p:nvSpPr>
          <p:cNvPr id="5" name="Footer Placeholder 4">
            <a:extLst>
              <a:ext uri="{FF2B5EF4-FFF2-40B4-BE49-F238E27FC236}">
                <a16:creationId xmlns:a16="http://schemas.microsoft.com/office/drawing/2014/main" id="{F23C4F54-5555-78A0-974A-8CB41C9F53A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A59E5F6-CD78-69C1-A876-3E4F4AB9BD36}"/>
              </a:ext>
            </a:extLst>
          </p:cNvPr>
          <p:cNvSpPr>
            <a:spLocks noGrp="1"/>
          </p:cNvSpPr>
          <p:nvPr>
            <p:ph type="sldNum" sz="quarter" idx="12"/>
          </p:nvPr>
        </p:nvSpPr>
        <p:spPr/>
        <p:txBody>
          <a:bodyPr/>
          <a:lstStyle/>
          <a:p>
            <a:fld id="{112B97FE-AEF4-4897-B591-C96963441438}" type="slidenum">
              <a:rPr lang="en-GB" smtClean="0"/>
              <a:t>‹#›</a:t>
            </a:fld>
            <a:endParaRPr lang="en-GB"/>
          </a:p>
        </p:txBody>
      </p:sp>
    </p:spTree>
    <p:extLst>
      <p:ext uri="{BB962C8B-B14F-4D97-AF65-F5344CB8AC3E}">
        <p14:creationId xmlns:p14="http://schemas.microsoft.com/office/powerpoint/2010/main" val="641294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E9688-ECE3-9532-8BBC-E308961311D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DEA6C8E-04FA-48E4-5DA6-11019AEDAE6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40F4606-2FDC-17A7-02F4-87FA1B2A7310}"/>
              </a:ext>
            </a:extLst>
          </p:cNvPr>
          <p:cNvSpPr>
            <a:spLocks noGrp="1"/>
          </p:cNvSpPr>
          <p:nvPr>
            <p:ph type="dt" sz="half" idx="10"/>
          </p:nvPr>
        </p:nvSpPr>
        <p:spPr/>
        <p:txBody>
          <a:bodyPr/>
          <a:lstStyle/>
          <a:p>
            <a:fld id="{9CC02182-BE81-4890-AD5C-3C82D4642C19}" type="datetimeFigureOut">
              <a:rPr lang="en-GB" smtClean="0"/>
              <a:t>24/09/2025</a:t>
            </a:fld>
            <a:endParaRPr lang="en-GB"/>
          </a:p>
        </p:txBody>
      </p:sp>
      <p:sp>
        <p:nvSpPr>
          <p:cNvPr id="5" name="Footer Placeholder 4">
            <a:extLst>
              <a:ext uri="{FF2B5EF4-FFF2-40B4-BE49-F238E27FC236}">
                <a16:creationId xmlns:a16="http://schemas.microsoft.com/office/drawing/2014/main" id="{FD833A51-7D11-B83B-DED4-434FC217FD4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ED616DD-37D8-6F8C-E3B1-D32CFF974D34}"/>
              </a:ext>
            </a:extLst>
          </p:cNvPr>
          <p:cNvSpPr>
            <a:spLocks noGrp="1"/>
          </p:cNvSpPr>
          <p:nvPr>
            <p:ph type="sldNum" sz="quarter" idx="12"/>
          </p:nvPr>
        </p:nvSpPr>
        <p:spPr/>
        <p:txBody>
          <a:bodyPr/>
          <a:lstStyle/>
          <a:p>
            <a:fld id="{112B97FE-AEF4-4897-B591-C96963441438}" type="slidenum">
              <a:rPr lang="en-GB" smtClean="0"/>
              <a:t>‹#›</a:t>
            </a:fld>
            <a:endParaRPr lang="en-GB"/>
          </a:p>
        </p:txBody>
      </p:sp>
    </p:spTree>
    <p:extLst>
      <p:ext uri="{BB962C8B-B14F-4D97-AF65-F5344CB8AC3E}">
        <p14:creationId xmlns:p14="http://schemas.microsoft.com/office/powerpoint/2010/main" val="4256986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F91E0D-A99E-D5CC-D2EC-8953BD09932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7D80BE0-E915-122D-64C5-110C452746A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0860B5B-3365-939E-44E2-4778761BD172}"/>
              </a:ext>
            </a:extLst>
          </p:cNvPr>
          <p:cNvSpPr>
            <a:spLocks noGrp="1"/>
          </p:cNvSpPr>
          <p:nvPr>
            <p:ph type="dt" sz="half" idx="10"/>
          </p:nvPr>
        </p:nvSpPr>
        <p:spPr/>
        <p:txBody>
          <a:bodyPr/>
          <a:lstStyle/>
          <a:p>
            <a:fld id="{9CC02182-BE81-4890-AD5C-3C82D4642C19}" type="datetimeFigureOut">
              <a:rPr lang="en-GB" smtClean="0"/>
              <a:t>24/09/2025</a:t>
            </a:fld>
            <a:endParaRPr lang="en-GB"/>
          </a:p>
        </p:txBody>
      </p:sp>
      <p:sp>
        <p:nvSpPr>
          <p:cNvPr id="5" name="Footer Placeholder 4">
            <a:extLst>
              <a:ext uri="{FF2B5EF4-FFF2-40B4-BE49-F238E27FC236}">
                <a16:creationId xmlns:a16="http://schemas.microsoft.com/office/drawing/2014/main" id="{CC94DE3A-03B5-4335-915B-793755152AA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C517CDA-6D6A-4856-4432-859D0ABD0176}"/>
              </a:ext>
            </a:extLst>
          </p:cNvPr>
          <p:cNvSpPr>
            <a:spLocks noGrp="1"/>
          </p:cNvSpPr>
          <p:nvPr>
            <p:ph type="sldNum" sz="quarter" idx="12"/>
          </p:nvPr>
        </p:nvSpPr>
        <p:spPr/>
        <p:txBody>
          <a:bodyPr/>
          <a:lstStyle/>
          <a:p>
            <a:fld id="{112B97FE-AEF4-4897-B591-C96963441438}" type="slidenum">
              <a:rPr lang="en-GB" smtClean="0"/>
              <a:t>‹#›</a:t>
            </a:fld>
            <a:endParaRPr lang="en-GB"/>
          </a:p>
        </p:txBody>
      </p:sp>
    </p:spTree>
    <p:extLst>
      <p:ext uri="{BB962C8B-B14F-4D97-AF65-F5344CB8AC3E}">
        <p14:creationId xmlns:p14="http://schemas.microsoft.com/office/powerpoint/2010/main" val="41599194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FDC7A-F3E4-7AFB-B01A-6E11EECEAB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B66DB6D-3B21-4F06-C559-5540FC4FA3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612AFCD-B243-E366-0CB4-AC3B1D3255D7}"/>
              </a:ext>
            </a:extLst>
          </p:cNvPr>
          <p:cNvSpPr>
            <a:spLocks noGrp="1"/>
          </p:cNvSpPr>
          <p:nvPr>
            <p:ph type="dt" sz="half" idx="10"/>
          </p:nvPr>
        </p:nvSpPr>
        <p:spPr/>
        <p:txBody>
          <a:bodyPr/>
          <a:lstStyle/>
          <a:p>
            <a:fld id="{9CC02182-BE81-4890-AD5C-3C82D4642C19}" type="datetimeFigureOut">
              <a:rPr lang="en-GB" smtClean="0"/>
              <a:t>24/09/2025</a:t>
            </a:fld>
            <a:endParaRPr lang="en-GB"/>
          </a:p>
        </p:txBody>
      </p:sp>
      <p:sp>
        <p:nvSpPr>
          <p:cNvPr id="5" name="Footer Placeholder 4">
            <a:extLst>
              <a:ext uri="{FF2B5EF4-FFF2-40B4-BE49-F238E27FC236}">
                <a16:creationId xmlns:a16="http://schemas.microsoft.com/office/drawing/2014/main" id="{F23C4F54-5555-78A0-974A-8CB41C9F53A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A59E5F6-CD78-69C1-A876-3E4F4AB9BD36}"/>
              </a:ext>
            </a:extLst>
          </p:cNvPr>
          <p:cNvSpPr>
            <a:spLocks noGrp="1"/>
          </p:cNvSpPr>
          <p:nvPr>
            <p:ph type="sldNum" sz="quarter" idx="12"/>
          </p:nvPr>
        </p:nvSpPr>
        <p:spPr/>
        <p:txBody>
          <a:bodyPr/>
          <a:lstStyle/>
          <a:p>
            <a:fld id="{112B97FE-AEF4-4897-B591-C96963441438}" type="slidenum">
              <a:rPr lang="en-GB" smtClean="0"/>
              <a:t>‹#›</a:t>
            </a:fld>
            <a:endParaRPr lang="en-GB"/>
          </a:p>
        </p:txBody>
      </p:sp>
    </p:spTree>
    <p:extLst>
      <p:ext uri="{BB962C8B-B14F-4D97-AF65-F5344CB8AC3E}">
        <p14:creationId xmlns:p14="http://schemas.microsoft.com/office/powerpoint/2010/main" val="2571432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828F4-FAE2-1680-6B84-5BE83DCE379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9B46D0D-2859-2796-B9B6-37ED9735AD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B6A0AED-E24A-3973-6BF5-D9CAEFEC7D27}"/>
              </a:ext>
            </a:extLst>
          </p:cNvPr>
          <p:cNvSpPr>
            <a:spLocks noGrp="1"/>
          </p:cNvSpPr>
          <p:nvPr>
            <p:ph type="dt" sz="half" idx="10"/>
          </p:nvPr>
        </p:nvSpPr>
        <p:spPr/>
        <p:txBody>
          <a:bodyPr/>
          <a:lstStyle/>
          <a:p>
            <a:fld id="{9CC02182-BE81-4890-AD5C-3C82D4642C19}" type="datetimeFigureOut">
              <a:rPr lang="en-GB" smtClean="0"/>
              <a:t>24/09/2025</a:t>
            </a:fld>
            <a:endParaRPr lang="en-GB"/>
          </a:p>
        </p:txBody>
      </p:sp>
      <p:sp>
        <p:nvSpPr>
          <p:cNvPr id="5" name="Footer Placeholder 4">
            <a:extLst>
              <a:ext uri="{FF2B5EF4-FFF2-40B4-BE49-F238E27FC236}">
                <a16:creationId xmlns:a16="http://schemas.microsoft.com/office/drawing/2014/main" id="{849AA0B0-5845-036B-DBA4-B578BBA0375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A7A39A1-911F-D126-6123-F6AC5298BFBF}"/>
              </a:ext>
            </a:extLst>
          </p:cNvPr>
          <p:cNvSpPr>
            <a:spLocks noGrp="1"/>
          </p:cNvSpPr>
          <p:nvPr>
            <p:ph type="sldNum" sz="quarter" idx="12"/>
          </p:nvPr>
        </p:nvSpPr>
        <p:spPr/>
        <p:txBody>
          <a:bodyPr/>
          <a:lstStyle/>
          <a:p>
            <a:fld id="{112B97FE-AEF4-4897-B591-C96963441438}" type="slidenum">
              <a:rPr lang="en-GB" smtClean="0"/>
              <a:t>‹#›</a:t>
            </a:fld>
            <a:endParaRPr lang="en-GB"/>
          </a:p>
        </p:txBody>
      </p:sp>
    </p:spTree>
    <p:extLst>
      <p:ext uri="{BB962C8B-B14F-4D97-AF65-F5344CB8AC3E}">
        <p14:creationId xmlns:p14="http://schemas.microsoft.com/office/powerpoint/2010/main" val="9183287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4C2EF-7A03-E372-B9E8-C90FFE7E511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5A7E750-4311-A017-5F7B-1EEE447CD54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6F0B18-042E-7D1F-5E70-74F0103E1F82}"/>
              </a:ext>
            </a:extLst>
          </p:cNvPr>
          <p:cNvSpPr>
            <a:spLocks noGrp="1"/>
          </p:cNvSpPr>
          <p:nvPr>
            <p:ph type="dt" sz="half" idx="10"/>
          </p:nvPr>
        </p:nvSpPr>
        <p:spPr/>
        <p:txBody>
          <a:bodyPr/>
          <a:lstStyle/>
          <a:p>
            <a:fld id="{9CC02182-BE81-4890-AD5C-3C82D4642C19}" type="datetimeFigureOut">
              <a:rPr lang="en-GB" smtClean="0"/>
              <a:t>24/09/2025</a:t>
            </a:fld>
            <a:endParaRPr lang="en-GB"/>
          </a:p>
        </p:txBody>
      </p:sp>
      <p:sp>
        <p:nvSpPr>
          <p:cNvPr id="5" name="Footer Placeholder 4">
            <a:extLst>
              <a:ext uri="{FF2B5EF4-FFF2-40B4-BE49-F238E27FC236}">
                <a16:creationId xmlns:a16="http://schemas.microsoft.com/office/drawing/2014/main" id="{2BA530D4-826B-BD93-ACF2-5F95F33FA8D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E81BBA4-1FFC-F633-824D-80728B65FE7D}"/>
              </a:ext>
            </a:extLst>
          </p:cNvPr>
          <p:cNvSpPr>
            <a:spLocks noGrp="1"/>
          </p:cNvSpPr>
          <p:nvPr>
            <p:ph type="sldNum" sz="quarter" idx="12"/>
          </p:nvPr>
        </p:nvSpPr>
        <p:spPr/>
        <p:txBody>
          <a:bodyPr/>
          <a:lstStyle/>
          <a:p>
            <a:fld id="{112B97FE-AEF4-4897-B591-C96963441438}" type="slidenum">
              <a:rPr lang="en-GB" smtClean="0"/>
              <a:t>‹#›</a:t>
            </a:fld>
            <a:endParaRPr lang="en-GB"/>
          </a:p>
        </p:txBody>
      </p:sp>
    </p:spTree>
    <p:extLst>
      <p:ext uri="{BB962C8B-B14F-4D97-AF65-F5344CB8AC3E}">
        <p14:creationId xmlns:p14="http://schemas.microsoft.com/office/powerpoint/2010/main" val="17126986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5802E-94F0-2A0C-7F3E-A7FA173E9D4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0BD38A7-8173-1150-8FBF-E8FBED4E26F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352EFAF-9DDB-3E64-7812-9A418230FA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95B961C-35FF-3FE4-C6A6-2609329C65C9}"/>
              </a:ext>
            </a:extLst>
          </p:cNvPr>
          <p:cNvSpPr>
            <a:spLocks noGrp="1"/>
          </p:cNvSpPr>
          <p:nvPr>
            <p:ph type="dt" sz="half" idx="10"/>
          </p:nvPr>
        </p:nvSpPr>
        <p:spPr/>
        <p:txBody>
          <a:bodyPr/>
          <a:lstStyle/>
          <a:p>
            <a:fld id="{9CC02182-BE81-4890-AD5C-3C82D4642C19}" type="datetimeFigureOut">
              <a:rPr lang="en-GB" smtClean="0"/>
              <a:t>24/09/2025</a:t>
            </a:fld>
            <a:endParaRPr lang="en-GB"/>
          </a:p>
        </p:txBody>
      </p:sp>
      <p:sp>
        <p:nvSpPr>
          <p:cNvPr id="6" name="Footer Placeholder 5">
            <a:extLst>
              <a:ext uri="{FF2B5EF4-FFF2-40B4-BE49-F238E27FC236}">
                <a16:creationId xmlns:a16="http://schemas.microsoft.com/office/drawing/2014/main" id="{391A7F8E-29D9-8A21-7E4F-AADA3C04786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F03D50A-F22A-BE12-95A3-172407E05AFF}"/>
              </a:ext>
            </a:extLst>
          </p:cNvPr>
          <p:cNvSpPr>
            <a:spLocks noGrp="1"/>
          </p:cNvSpPr>
          <p:nvPr>
            <p:ph type="sldNum" sz="quarter" idx="12"/>
          </p:nvPr>
        </p:nvSpPr>
        <p:spPr/>
        <p:txBody>
          <a:bodyPr/>
          <a:lstStyle/>
          <a:p>
            <a:fld id="{112B97FE-AEF4-4897-B591-C96963441438}" type="slidenum">
              <a:rPr lang="en-GB" smtClean="0"/>
              <a:t>‹#›</a:t>
            </a:fld>
            <a:endParaRPr lang="en-GB"/>
          </a:p>
        </p:txBody>
      </p:sp>
    </p:spTree>
    <p:extLst>
      <p:ext uri="{BB962C8B-B14F-4D97-AF65-F5344CB8AC3E}">
        <p14:creationId xmlns:p14="http://schemas.microsoft.com/office/powerpoint/2010/main" val="39519752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C1698-633E-7D04-FB2E-CE164EEF274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B5D46FB-25CC-30AB-4479-D116CAB934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34A92C-49E4-D2DB-61BA-5F5348B949D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E1AEFB3-D207-A481-DEED-D0CEACE4ED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2E85D6-D078-99C1-F6C7-21B9EEF72A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66A465A-D44B-6ACC-7D09-6AC0F97CDA34}"/>
              </a:ext>
            </a:extLst>
          </p:cNvPr>
          <p:cNvSpPr>
            <a:spLocks noGrp="1"/>
          </p:cNvSpPr>
          <p:nvPr>
            <p:ph type="dt" sz="half" idx="10"/>
          </p:nvPr>
        </p:nvSpPr>
        <p:spPr/>
        <p:txBody>
          <a:bodyPr/>
          <a:lstStyle/>
          <a:p>
            <a:fld id="{9CC02182-BE81-4890-AD5C-3C82D4642C19}" type="datetimeFigureOut">
              <a:rPr lang="en-GB" smtClean="0"/>
              <a:t>24/09/2025</a:t>
            </a:fld>
            <a:endParaRPr lang="en-GB"/>
          </a:p>
        </p:txBody>
      </p:sp>
      <p:sp>
        <p:nvSpPr>
          <p:cNvPr id="8" name="Footer Placeholder 7">
            <a:extLst>
              <a:ext uri="{FF2B5EF4-FFF2-40B4-BE49-F238E27FC236}">
                <a16:creationId xmlns:a16="http://schemas.microsoft.com/office/drawing/2014/main" id="{2D545314-4D47-F4A6-4274-836F2E5C554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72A1785-D82A-DBC3-7770-839A4615A47F}"/>
              </a:ext>
            </a:extLst>
          </p:cNvPr>
          <p:cNvSpPr>
            <a:spLocks noGrp="1"/>
          </p:cNvSpPr>
          <p:nvPr>
            <p:ph type="sldNum" sz="quarter" idx="12"/>
          </p:nvPr>
        </p:nvSpPr>
        <p:spPr/>
        <p:txBody>
          <a:bodyPr/>
          <a:lstStyle/>
          <a:p>
            <a:fld id="{112B97FE-AEF4-4897-B591-C96963441438}" type="slidenum">
              <a:rPr lang="en-GB" smtClean="0"/>
              <a:t>‹#›</a:t>
            </a:fld>
            <a:endParaRPr lang="en-GB"/>
          </a:p>
        </p:txBody>
      </p:sp>
    </p:spTree>
    <p:extLst>
      <p:ext uri="{BB962C8B-B14F-4D97-AF65-F5344CB8AC3E}">
        <p14:creationId xmlns:p14="http://schemas.microsoft.com/office/powerpoint/2010/main" val="22876751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F81C5-D00C-4EF3-8C11-989578B8308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1AAD8E5-E2B3-988F-BBF5-4E589897DFB7}"/>
              </a:ext>
            </a:extLst>
          </p:cNvPr>
          <p:cNvSpPr>
            <a:spLocks noGrp="1"/>
          </p:cNvSpPr>
          <p:nvPr>
            <p:ph type="dt" sz="half" idx="10"/>
          </p:nvPr>
        </p:nvSpPr>
        <p:spPr/>
        <p:txBody>
          <a:bodyPr/>
          <a:lstStyle/>
          <a:p>
            <a:fld id="{9CC02182-BE81-4890-AD5C-3C82D4642C19}" type="datetimeFigureOut">
              <a:rPr lang="en-GB" smtClean="0"/>
              <a:t>24/09/2025</a:t>
            </a:fld>
            <a:endParaRPr lang="en-GB"/>
          </a:p>
        </p:txBody>
      </p:sp>
      <p:sp>
        <p:nvSpPr>
          <p:cNvPr id="4" name="Footer Placeholder 3">
            <a:extLst>
              <a:ext uri="{FF2B5EF4-FFF2-40B4-BE49-F238E27FC236}">
                <a16:creationId xmlns:a16="http://schemas.microsoft.com/office/drawing/2014/main" id="{F51A35B2-5882-3CC2-B913-990DD5F8AA6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E23688D-76D1-5983-B1B9-99304DF05774}"/>
              </a:ext>
            </a:extLst>
          </p:cNvPr>
          <p:cNvSpPr>
            <a:spLocks noGrp="1"/>
          </p:cNvSpPr>
          <p:nvPr>
            <p:ph type="sldNum" sz="quarter" idx="12"/>
          </p:nvPr>
        </p:nvSpPr>
        <p:spPr/>
        <p:txBody>
          <a:bodyPr/>
          <a:lstStyle/>
          <a:p>
            <a:fld id="{112B97FE-AEF4-4897-B591-C96963441438}" type="slidenum">
              <a:rPr lang="en-GB" smtClean="0"/>
              <a:t>‹#›</a:t>
            </a:fld>
            <a:endParaRPr lang="en-GB"/>
          </a:p>
        </p:txBody>
      </p:sp>
    </p:spTree>
    <p:extLst>
      <p:ext uri="{BB962C8B-B14F-4D97-AF65-F5344CB8AC3E}">
        <p14:creationId xmlns:p14="http://schemas.microsoft.com/office/powerpoint/2010/main" val="20031108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92B736-6DA7-0AD3-9BC8-05C470A83FA6}"/>
              </a:ext>
            </a:extLst>
          </p:cNvPr>
          <p:cNvSpPr>
            <a:spLocks noGrp="1"/>
          </p:cNvSpPr>
          <p:nvPr>
            <p:ph type="dt" sz="half" idx="10"/>
          </p:nvPr>
        </p:nvSpPr>
        <p:spPr/>
        <p:txBody>
          <a:bodyPr/>
          <a:lstStyle/>
          <a:p>
            <a:fld id="{9CC02182-BE81-4890-AD5C-3C82D4642C19}" type="datetimeFigureOut">
              <a:rPr lang="en-GB" smtClean="0"/>
              <a:t>24/09/2025</a:t>
            </a:fld>
            <a:endParaRPr lang="en-GB"/>
          </a:p>
        </p:txBody>
      </p:sp>
      <p:sp>
        <p:nvSpPr>
          <p:cNvPr id="3" name="Footer Placeholder 2">
            <a:extLst>
              <a:ext uri="{FF2B5EF4-FFF2-40B4-BE49-F238E27FC236}">
                <a16:creationId xmlns:a16="http://schemas.microsoft.com/office/drawing/2014/main" id="{2C530855-A1B3-5E09-BF30-785F8FEC929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5A5CCAC-A96C-E010-4C2E-92AFFB0AD5A4}"/>
              </a:ext>
            </a:extLst>
          </p:cNvPr>
          <p:cNvSpPr>
            <a:spLocks noGrp="1"/>
          </p:cNvSpPr>
          <p:nvPr>
            <p:ph type="sldNum" sz="quarter" idx="12"/>
          </p:nvPr>
        </p:nvSpPr>
        <p:spPr/>
        <p:txBody>
          <a:bodyPr/>
          <a:lstStyle/>
          <a:p>
            <a:fld id="{112B97FE-AEF4-4897-B591-C96963441438}" type="slidenum">
              <a:rPr lang="en-GB" smtClean="0"/>
              <a:t>‹#›</a:t>
            </a:fld>
            <a:endParaRPr lang="en-GB"/>
          </a:p>
        </p:txBody>
      </p:sp>
    </p:spTree>
    <p:extLst>
      <p:ext uri="{BB962C8B-B14F-4D97-AF65-F5344CB8AC3E}">
        <p14:creationId xmlns:p14="http://schemas.microsoft.com/office/powerpoint/2010/main" val="33342301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E40A9-5882-0BB2-9E24-B3882F9397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3F10CD0-1261-FD2C-F996-ED58B47F0C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AB86C42-4E74-6C24-2D60-2D3C24329B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FED702-136F-A86F-1AF2-14F1EF707970}"/>
              </a:ext>
            </a:extLst>
          </p:cNvPr>
          <p:cNvSpPr>
            <a:spLocks noGrp="1"/>
          </p:cNvSpPr>
          <p:nvPr>
            <p:ph type="dt" sz="half" idx="10"/>
          </p:nvPr>
        </p:nvSpPr>
        <p:spPr/>
        <p:txBody>
          <a:bodyPr/>
          <a:lstStyle/>
          <a:p>
            <a:fld id="{9CC02182-BE81-4890-AD5C-3C82D4642C19}" type="datetimeFigureOut">
              <a:rPr lang="en-GB" smtClean="0"/>
              <a:t>24/09/2025</a:t>
            </a:fld>
            <a:endParaRPr lang="en-GB"/>
          </a:p>
        </p:txBody>
      </p:sp>
      <p:sp>
        <p:nvSpPr>
          <p:cNvPr id="6" name="Footer Placeholder 5">
            <a:extLst>
              <a:ext uri="{FF2B5EF4-FFF2-40B4-BE49-F238E27FC236}">
                <a16:creationId xmlns:a16="http://schemas.microsoft.com/office/drawing/2014/main" id="{1E6EE2A8-F2BE-DAC2-D4A0-7ECE8BFD6A4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52C8F9B-7C86-5A33-DF5B-0F27A3056243}"/>
              </a:ext>
            </a:extLst>
          </p:cNvPr>
          <p:cNvSpPr>
            <a:spLocks noGrp="1"/>
          </p:cNvSpPr>
          <p:nvPr>
            <p:ph type="sldNum" sz="quarter" idx="12"/>
          </p:nvPr>
        </p:nvSpPr>
        <p:spPr/>
        <p:txBody>
          <a:bodyPr/>
          <a:lstStyle/>
          <a:p>
            <a:fld id="{112B97FE-AEF4-4897-B591-C96963441438}" type="slidenum">
              <a:rPr lang="en-GB" smtClean="0"/>
              <a:t>‹#›</a:t>
            </a:fld>
            <a:endParaRPr lang="en-GB"/>
          </a:p>
        </p:txBody>
      </p:sp>
    </p:spTree>
    <p:extLst>
      <p:ext uri="{BB962C8B-B14F-4D97-AF65-F5344CB8AC3E}">
        <p14:creationId xmlns:p14="http://schemas.microsoft.com/office/powerpoint/2010/main" val="494941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828F4-FAE2-1680-6B84-5BE83DCE379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9B46D0D-2859-2796-B9B6-37ED9735AD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B6A0AED-E24A-3973-6BF5-D9CAEFEC7D27}"/>
              </a:ext>
            </a:extLst>
          </p:cNvPr>
          <p:cNvSpPr>
            <a:spLocks noGrp="1"/>
          </p:cNvSpPr>
          <p:nvPr>
            <p:ph type="dt" sz="half" idx="10"/>
          </p:nvPr>
        </p:nvSpPr>
        <p:spPr/>
        <p:txBody>
          <a:bodyPr/>
          <a:lstStyle/>
          <a:p>
            <a:fld id="{9CC02182-BE81-4890-AD5C-3C82D4642C19}" type="datetimeFigureOut">
              <a:rPr lang="en-GB" smtClean="0"/>
              <a:t>24/09/2025</a:t>
            </a:fld>
            <a:endParaRPr lang="en-GB"/>
          </a:p>
        </p:txBody>
      </p:sp>
      <p:sp>
        <p:nvSpPr>
          <p:cNvPr id="5" name="Footer Placeholder 4">
            <a:extLst>
              <a:ext uri="{FF2B5EF4-FFF2-40B4-BE49-F238E27FC236}">
                <a16:creationId xmlns:a16="http://schemas.microsoft.com/office/drawing/2014/main" id="{849AA0B0-5845-036B-DBA4-B578BBA0375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A7A39A1-911F-D126-6123-F6AC5298BFBF}"/>
              </a:ext>
            </a:extLst>
          </p:cNvPr>
          <p:cNvSpPr>
            <a:spLocks noGrp="1"/>
          </p:cNvSpPr>
          <p:nvPr>
            <p:ph type="sldNum" sz="quarter" idx="12"/>
          </p:nvPr>
        </p:nvSpPr>
        <p:spPr/>
        <p:txBody>
          <a:bodyPr/>
          <a:lstStyle/>
          <a:p>
            <a:fld id="{112B97FE-AEF4-4897-B591-C96963441438}" type="slidenum">
              <a:rPr lang="en-GB" smtClean="0"/>
              <a:t>‹#›</a:t>
            </a:fld>
            <a:endParaRPr lang="en-GB"/>
          </a:p>
        </p:txBody>
      </p:sp>
    </p:spTree>
    <p:extLst>
      <p:ext uri="{BB962C8B-B14F-4D97-AF65-F5344CB8AC3E}">
        <p14:creationId xmlns:p14="http://schemas.microsoft.com/office/powerpoint/2010/main" val="23439730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FD0BB-6D75-68A7-9F9D-B2B824D0E4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C4E8206-2E4A-3620-0C65-93EA7131EE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658F56E-6950-1DEA-8957-78650C31B1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78A8E3-9DF4-C661-FD47-E78BA93A1B54}"/>
              </a:ext>
            </a:extLst>
          </p:cNvPr>
          <p:cNvSpPr>
            <a:spLocks noGrp="1"/>
          </p:cNvSpPr>
          <p:nvPr>
            <p:ph type="dt" sz="half" idx="10"/>
          </p:nvPr>
        </p:nvSpPr>
        <p:spPr/>
        <p:txBody>
          <a:bodyPr/>
          <a:lstStyle/>
          <a:p>
            <a:fld id="{9CC02182-BE81-4890-AD5C-3C82D4642C19}" type="datetimeFigureOut">
              <a:rPr lang="en-GB" smtClean="0"/>
              <a:t>24/09/2025</a:t>
            </a:fld>
            <a:endParaRPr lang="en-GB"/>
          </a:p>
        </p:txBody>
      </p:sp>
      <p:sp>
        <p:nvSpPr>
          <p:cNvPr id="6" name="Footer Placeholder 5">
            <a:extLst>
              <a:ext uri="{FF2B5EF4-FFF2-40B4-BE49-F238E27FC236}">
                <a16:creationId xmlns:a16="http://schemas.microsoft.com/office/drawing/2014/main" id="{E3A76338-E67F-6BE9-23E9-7FAF10A0993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83BD2A-F238-A7EB-8635-5B7A3C616D2F}"/>
              </a:ext>
            </a:extLst>
          </p:cNvPr>
          <p:cNvSpPr>
            <a:spLocks noGrp="1"/>
          </p:cNvSpPr>
          <p:nvPr>
            <p:ph type="sldNum" sz="quarter" idx="12"/>
          </p:nvPr>
        </p:nvSpPr>
        <p:spPr/>
        <p:txBody>
          <a:bodyPr/>
          <a:lstStyle/>
          <a:p>
            <a:fld id="{112B97FE-AEF4-4897-B591-C96963441438}" type="slidenum">
              <a:rPr lang="en-GB" smtClean="0"/>
              <a:t>‹#›</a:t>
            </a:fld>
            <a:endParaRPr lang="en-GB"/>
          </a:p>
        </p:txBody>
      </p:sp>
    </p:spTree>
    <p:extLst>
      <p:ext uri="{BB962C8B-B14F-4D97-AF65-F5344CB8AC3E}">
        <p14:creationId xmlns:p14="http://schemas.microsoft.com/office/powerpoint/2010/main" val="37983680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E9688-ECE3-9532-8BBC-E308961311D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DEA6C8E-04FA-48E4-5DA6-11019AEDAE6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40F4606-2FDC-17A7-02F4-87FA1B2A7310}"/>
              </a:ext>
            </a:extLst>
          </p:cNvPr>
          <p:cNvSpPr>
            <a:spLocks noGrp="1"/>
          </p:cNvSpPr>
          <p:nvPr>
            <p:ph type="dt" sz="half" idx="10"/>
          </p:nvPr>
        </p:nvSpPr>
        <p:spPr/>
        <p:txBody>
          <a:bodyPr/>
          <a:lstStyle/>
          <a:p>
            <a:fld id="{9CC02182-BE81-4890-AD5C-3C82D4642C19}" type="datetimeFigureOut">
              <a:rPr lang="en-GB" smtClean="0"/>
              <a:t>24/09/2025</a:t>
            </a:fld>
            <a:endParaRPr lang="en-GB"/>
          </a:p>
        </p:txBody>
      </p:sp>
      <p:sp>
        <p:nvSpPr>
          <p:cNvPr id="5" name="Footer Placeholder 4">
            <a:extLst>
              <a:ext uri="{FF2B5EF4-FFF2-40B4-BE49-F238E27FC236}">
                <a16:creationId xmlns:a16="http://schemas.microsoft.com/office/drawing/2014/main" id="{FD833A51-7D11-B83B-DED4-434FC217FD4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ED616DD-37D8-6F8C-E3B1-D32CFF974D34}"/>
              </a:ext>
            </a:extLst>
          </p:cNvPr>
          <p:cNvSpPr>
            <a:spLocks noGrp="1"/>
          </p:cNvSpPr>
          <p:nvPr>
            <p:ph type="sldNum" sz="quarter" idx="12"/>
          </p:nvPr>
        </p:nvSpPr>
        <p:spPr/>
        <p:txBody>
          <a:bodyPr/>
          <a:lstStyle/>
          <a:p>
            <a:fld id="{112B97FE-AEF4-4897-B591-C96963441438}" type="slidenum">
              <a:rPr lang="en-GB" smtClean="0"/>
              <a:t>‹#›</a:t>
            </a:fld>
            <a:endParaRPr lang="en-GB"/>
          </a:p>
        </p:txBody>
      </p:sp>
    </p:spTree>
    <p:extLst>
      <p:ext uri="{BB962C8B-B14F-4D97-AF65-F5344CB8AC3E}">
        <p14:creationId xmlns:p14="http://schemas.microsoft.com/office/powerpoint/2010/main" val="3650152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F91E0D-A99E-D5CC-D2EC-8953BD09932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7D80BE0-E915-122D-64C5-110C452746A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0860B5B-3365-939E-44E2-4778761BD172}"/>
              </a:ext>
            </a:extLst>
          </p:cNvPr>
          <p:cNvSpPr>
            <a:spLocks noGrp="1"/>
          </p:cNvSpPr>
          <p:nvPr>
            <p:ph type="dt" sz="half" idx="10"/>
          </p:nvPr>
        </p:nvSpPr>
        <p:spPr/>
        <p:txBody>
          <a:bodyPr/>
          <a:lstStyle/>
          <a:p>
            <a:fld id="{9CC02182-BE81-4890-AD5C-3C82D4642C19}" type="datetimeFigureOut">
              <a:rPr lang="en-GB" smtClean="0"/>
              <a:t>24/09/2025</a:t>
            </a:fld>
            <a:endParaRPr lang="en-GB"/>
          </a:p>
        </p:txBody>
      </p:sp>
      <p:sp>
        <p:nvSpPr>
          <p:cNvPr id="5" name="Footer Placeholder 4">
            <a:extLst>
              <a:ext uri="{FF2B5EF4-FFF2-40B4-BE49-F238E27FC236}">
                <a16:creationId xmlns:a16="http://schemas.microsoft.com/office/drawing/2014/main" id="{CC94DE3A-03B5-4335-915B-793755152AA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C517CDA-6D6A-4856-4432-859D0ABD0176}"/>
              </a:ext>
            </a:extLst>
          </p:cNvPr>
          <p:cNvSpPr>
            <a:spLocks noGrp="1"/>
          </p:cNvSpPr>
          <p:nvPr>
            <p:ph type="sldNum" sz="quarter" idx="12"/>
          </p:nvPr>
        </p:nvSpPr>
        <p:spPr/>
        <p:txBody>
          <a:bodyPr/>
          <a:lstStyle/>
          <a:p>
            <a:fld id="{112B97FE-AEF4-4897-B591-C96963441438}" type="slidenum">
              <a:rPr lang="en-GB" smtClean="0"/>
              <a:t>‹#›</a:t>
            </a:fld>
            <a:endParaRPr lang="en-GB"/>
          </a:p>
        </p:txBody>
      </p:sp>
    </p:spTree>
    <p:extLst>
      <p:ext uri="{BB962C8B-B14F-4D97-AF65-F5344CB8AC3E}">
        <p14:creationId xmlns:p14="http://schemas.microsoft.com/office/powerpoint/2010/main" val="3063922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4C2EF-7A03-E372-B9E8-C90FFE7E511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5A7E750-4311-A017-5F7B-1EEE447CD54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6F0B18-042E-7D1F-5E70-74F0103E1F82}"/>
              </a:ext>
            </a:extLst>
          </p:cNvPr>
          <p:cNvSpPr>
            <a:spLocks noGrp="1"/>
          </p:cNvSpPr>
          <p:nvPr>
            <p:ph type="dt" sz="half" idx="10"/>
          </p:nvPr>
        </p:nvSpPr>
        <p:spPr/>
        <p:txBody>
          <a:bodyPr/>
          <a:lstStyle/>
          <a:p>
            <a:fld id="{9CC02182-BE81-4890-AD5C-3C82D4642C19}" type="datetimeFigureOut">
              <a:rPr lang="en-GB" smtClean="0"/>
              <a:t>24/09/2025</a:t>
            </a:fld>
            <a:endParaRPr lang="en-GB"/>
          </a:p>
        </p:txBody>
      </p:sp>
      <p:sp>
        <p:nvSpPr>
          <p:cNvPr id="5" name="Footer Placeholder 4">
            <a:extLst>
              <a:ext uri="{FF2B5EF4-FFF2-40B4-BE49-F238E27FC236}">
                <a16:creationId xmlns:a16="http://schemas.microsoft.com/office/drawing/2014/main" id="{2BA530D4-826B-BD93-ACF2-5F95F33FA8D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E81BBA4-1FFC-F633-824D-80728B65FE7D}"/>
              </a:ext>
            </a:extLst>
          </p:cNvPr>
          <p:cNvSpPr>
            <a:spLocks noGrp="1"/>
          </p:cNvSpPr>
          <p:nvPr>
            <p:ph type="sldNum" sz="quarter" idx="12"/>
          </p:nvPr>
        </p:nvSpPr>
        <p:spPr/>
        <p:txBody>
          <a:bodyPr/>
          <a:lstStyle/>
          <a:p>
            <a:fld id="{112B97FE-AEF4-4897-B591-C96963441438}" type="slidenum">
              <a:rPr lang="en-GB" smtClean="0"/>
              <a:t>‹#›</a:t>
            </a:fld>
            <a:endParaRPr lang="en-GB"/>
          </a:p>
        </p:txBody>
      </p:sp>
    </p:spTree>
    <p:extLst>
      <p:ext uri="{BB962C8B-B14F-4D97-AF65-F5344CB8AC3E}">
        <p14:creationId xmlns:p14="http://schemas.microsoft.com/office/powerpoint/2010/main" val="1605810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5802E-94F0-2A0C-7F3E-A7FA173E9D4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0BD38A7-8173-1150-8FBF-E8FBED4E26F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352EFAF-9DDB-3E64-7812-9A418230FA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95B961C-35FF-3FE4-C6A6-2609329C65C9}"/>
              </a:ext>
            </a:extLst>
          </p:cNvPr>
          <p:cNvSpPr>
            <a:spLocks noGrp="1"/>
          </p:cNvSpPr>
          <p:nvPr>
            <p:ph type="dt" sz="half" idx="10"/>
          </p:nvPr>
        </p:nvSpPr>
        <p:spPr/>
        <p:txBody>
          <a:bodyPr/>
          <a:lstStyle/>
          <a:p>
            <a:fld id="{9CC02182-BE81-4890-AD5C-3C82D4642C19}" type="datetimeFigureOut">
              <a:rPr lang="en-GB" smtClean="0"/>
              <a:t>24/09/2025</a:t>
            </a:fld>
            <a:endParaRPr lang="en-GB"/>
          </a:p>
        </p:txBody>
      </p:sp>
      <p:sp>
        <p:nvSpPr>
          <p:cNvPr id="6" name="Footer Placeholder 5">
            <a:extLst>
              <a:ext uri="{FF2B5EF4-FFF2-40B4-BE49-F238E27FC236}">
                <a16:creationId xmlns:a16="http://schemas.microsoft.com/office/drawing/2014/main" id="{391A7F8E-29D9-8A21-7E4F-AADA3C04786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F03D50A-F22A-BE12-95A3-172407E05AFF}"/>
              </a:ext>
            </a:extLst>
          </p:cNvPr>
          <p:cNvSpPr>
            <a:spLocks noGrp="1"/>
          </p:cNvSpPr>
          <p:nvPr>
            <p:ph type="sldNum" sz="quarter" idx="12"/>
          </p:nvPr>
        </p:nvSpPr>
        <p:spPr/>
        <p:txBody>
          <a:bodyPr/>
          <a:lstStyle/>
          <a:p>
            <a:fld id="{112B97FE-AEF4-4897-B591-C96963441438}" type="slidenum">
              <a:rPr lang="en-GB" smtClean="0"/>
              <a:t>‹#›</a:t>
            </a:fld>
            <a:endParaRPr lang="en-GB"/>
          </a:p>
        </p:txBody>
      </p:sp>
    </p:spTree>
    <p:extLst>
      <p:ext uri="{BB962C8B-B14F-4D97-AF65-F5344CB8AC3E}">
        <p14:creationId xmlns:p14="http://schemas.microsoft.com/office/powerpoint/2010/main" val="976487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C1698-633E-7D04-FB2E-CE164EEF274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B5D46FB-25CC-30AB-4479-D116CAB934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34A92C-49E4-D2DB-61BA-5F5348B949D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E1AEFB3-D207-A481-DEED-D0CEACE4ED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2E85D6-D078-99C1-F6C7-21B9EEF72A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66A465A-D44B-6ACC-7D09-6AC0F97CDA34}"/>
              </a:ext>
            </a:extLst>
          </p:cNvPr>
          <p:cNvSpPr>
            <a:spLocks noGrp="1"/>
          </p:cNvSpPr>
          <p:nvPr>
            <p:ph type="dt" sz="half" idx="10"/>
          </p:nvPr>
        </p:nvSpPr>
        <p:spPr/>
        <p:txBody>
          <a:bodyPr/>
          <a:lstStyle/>
          <a:p>
            <a:fld id="{9CC02182-BE81-4890-AD5C-3C82D4642C19}" type="datetimeFigureOut">
              <a:rPr lang="en-GB" smtClean="0"/>
              <a:t>24/09/2025</a:t>
            </a:fld>
            <a:endParaRPr lang="en-GB"/>
          </a:p>
        </p:txBody>
      </p:sp>
      <p:sp>
        <p:nvSpPr>
          <p:cNvPr id="8" name="Footer Placeholder 7">
            <a:extLst>
              <a:ext uri="{FF2B5EF4-FFF2-40B4-BE49-F238E27FC236}">
                <a16:creationId xmlns:a16="http://schemas.microsoft.com/office/drawing/2014/main" id="{2D545314-4D47-F4A6-4274-836F2E5C554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72A1785-D82A-DBC3-7770-839A4615A47F}"/>
              </a:ext>
            </a:extLst>
          </p:cNvPr>
          <p:cNvSpPr>
            <a:spLocks noGrp="1"/>
          </p:cNvSpPr>
          <p:nvPr>
            <p:ph type="sldNum" sz="quarter" idx="12"/>
          </p:nvPr>
        </p:nvSpPr>
        <p:spPr/>
        <p:txBody>
          <a:bodyPr/>
          <a:lstStyle/>
          <a:p>
            <a:fld id="{112B97FE-AEF4-4897-B591-C96963441438}" type="slidenum">
              <a:rPr lang="en-GB" smtClean="0"/>
              <a:t>‹#›</a:t>
            </a:fld>
            <a:endParaRPr lang="en-GB"/>
          </a:p>
        </p:txBody>
      </p:sp>
    </p:spTree>
    <p:extLst>
      <p:ext uri="{BB962C8B-B14F-4D97-AF65-F5344CB8AC3E}">
        <p14:creationId xmlns:p14="http://schemas.microsoft.com/office/powerpoint/2010/main" val="1929386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F81C5-D00C-4EF3-8C11-989578B8308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1AAD8E5-E2B3-988F-BBF5-4E589897DFB7}"/>
              </a:ext>
            </a:extLst>
          </p:cNvPr>
          <p:cNvSpPr>
            <a:spLocks noGrp="1"/>
          </p:cNvSpPr>
          <p:nvPr>
            <p:ph type="dt" sz="half" idx="10"/>
          </p:nvPr>
        </p:nvSpPr>
        <p:spPr/>
        <p:txBody>
          <a:bodyPr/>
          <a:lstStyle/>
          <a:p>
            <a:fld id="{9CC02182-BE81-4890-AD5C-3C82D4642C19}" type="datetimeFigureOut">
              <a:rPr lang="en-GB" smtClean="0"/>
              <a:t>24/09/2025</a:t>
            </a:fld>
            <a:endParaRPr lang="en-GB"/>
          </a:p>
        </p:txBody>
      </p:sp>
      <p:sp>
        <p:nvSpPr>
          <p:cNvPr id="4" name="Footer Placeholder 3">
            <a:extLst>
              <a:ext uri="{FF2B5EF4-FFF2-40B4-BE49-F238E27FC236}">
                <a16:creationId xmlns:a16="http://schemas.microsoft.com/office/drawing/2014/main" id="{F51A35B2-5882-3CC2-B913-990DD5F8AA6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E23688D-76D1-5983-B1B9-99304DF05774}"/>
              </a:ext>
            </a:extLst>
          </p:cNvPr>
          <p:cNvSpPr>
            <a:spLocks noGrp="1"/>
          </p:cNvSpPr>
          <p:nvPr>
            <p:ph type="sldNum" sz="quarter" idx="12"/>
          </p:nvPr>
        </p:nvSpPr>
        <p:spPr/>
        <p:txBody>
          <a:bodyPr/>
          <a:lstStyle/>
          <a:p>
            <a:fld id="{112B97FE-AEF4-4897-B591-C96963441438}" type="slidenum">
              <a:rPr lang="en-GB" smtClean="0"/>
              <a:t>‹#›</a:t>
            </a:fld>
            <a:endParaRPr lang="en-GB"/>
          </a:p>
        </p:txBody>
      </p:sp>
    </p:spTree>
    <p:extLst>
      <p:ext uri="{BB962C8B-B14F-4D97-AF65-F5344CB8AC3E}">
        <p14:creationId xmlns:p14="http://schemas.microsoft.com/office/powerpoint/2010/main" val="1431980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92B736-6DA7-0AD3-9BC8-05C470A83FA6}"/>
              </a:ext>
            </a:extLst>
          </p:cNvPr>
          <p:cNvSpPr>
            <a:spLocks noGrp="1"/>
          </p:cNvSpPr>
          <p:nvPr>
            <p:ph type="dt" sz="half" idx="10"/>
          </p:nvPr>
        </p:nvSpPr>
        <p:spPr/>
        <p:txBody>
          <a:bodyPr/>
          <a:lstStyle/>
          <a:p>
            <a:fld id="{9CC02182-BE81-4890-AD5C-3C82D4642C19}" type="datetimeFigureOut">
              <a:rPr lang="en-GB" smtClean="0"/>
              <a:t>24/09/2025</a:t>
            </a:fld>
            <a:endParaRPr lang="en-GB"/>
          </a:p>
        </p:txBody>
      </p:sp>
      <p:sp>
        <p:nvSpPr>
          <p:cNvPr id="3" name="Footer Placeholder 2">
            <a:extLst>
              <a:ext uri="{FF2B5EF4-FFF2-40B4-BE49-F238E27FC236}">
                <a16:creationId xmlns:a16="http://schemas.microsoft.com/office/drawing/2014/main" id="{2C530855-A1B3-5E09-BF30-785F8FEC929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5A5CCAC-A96C-E010-4C2E-92AFFB0AD5A4}"/>
              </a:ext>
            </a:extLst>
          </p:cNvPr>
          <p:cNvSpPr>
            <a:spLocks noGrp="1"/>
          </p:cNvSpPr>
          <p:nvPr>
            <p:ph type="sldNum" sz="quarter" idx="12"/>
          </p:nvPr>
        </p:nvSpPr>
        <p:spPr/>
        <p:txBody>
          <a:bodyPr/>
          <a:lstStyle/>
          <a:p>
            <a:fld id="{112B97FE-AEF4-4897-B591-C96963441438}" type="slidenum">
              <a:rPr lang="en-GB" smtClean="0"/>
              <a:t>‹#›</a:t>
            </a:fld>
            <a:endParaRPr lang="en-GB"/>
          </a:p>
        </p:txBody>
      </p:sp>
    </p:spTree>
    <p:extLst>
      <p:ext uri="{BB962C8B-B14F-4D97-AF65-F5344CB8AC3E}">
        <p14:creationId xmlns:p14="http://schemas.microsoft.com/office/powerpoint/2010/main" val="36791485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E40A9-5882-0BB2-9E24-B3882F9397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3F10CD0-1261-FD2C-F996-ED58B47F0C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AB86C42-4E74-6C24-2D60-2D3C24329B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FED702-136F-A86F-1AF2-14F1EF707970}"/>
              </a:ext>
            </a:extLst>
          </p:cNvPr>
          <p:cNvSpPr>
            <a:spLocks noGrp="1"/>
          </p:cNvSpPr>
          <p:nvPr>
            <p:ph type="dt" sz="half" idx="10"/>
          </p:nvPr>
        </p:nvSpPr>
        <p:spPr/>
        <p:txBody>
          <a:bodyPr/>
          <a:lstStyle/>
          <a:p>
            <a:fld id="{9CC02182-BE81-4890-AD5C-3C82D4642C19}" type="datetimeFigureOut">
              <a:rPr lang="en-GB" smtClean="0"/>
              <a:t>24/09/2025</a:t>
            </a:fld>
            <a:endParaRPr lang="en-GB"/>
          </a:p>
        </p:txBody>
      </p:sp>
      <p:sp>
        <p:nvSpPr>
          <p:cNvPr id="6" name="Footer Placeholder 5">
            <a:extLst>
              <a:ext uri="{FF2B5EF4-FFF2-40B4-BE49-F238E27FC236}">
                <a16:creationId xmlns:a16="http://schemas.microsoft.com/office/drawing/2014/main" id="{1E6EE2A8-F2BE-DAC2-D4A0-7ECE8BFD6A4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52C8F9B-7C86-5A33-DF5B-0F27A3056243}"/>
              </a:ext>
            </a:extLst>
          </p:cNvPr>
          <p:cNvSpPr>
            <a:spLocks noGrp="1"/>
          </p:cNvSpPr>
          <p:nvPr>
            <p:ph type="sldNum" sz="quarter" idx="12"/>
          </p:nvPr>
        </p:nvSpPr>
        <p:spPr/>
        <p:txBody>
          <a:bodyPr/>
          <a:lstStyle/>
          <a:p>
            <a:fld id="{112B97FE-AEF4-4897-B591-C96963441438}" type="slidenum">
              <a:rPr lang="en-GB" smtClean="0"/>
              <a:t>‹#›</a:t>
            </a:fld>
            <a:endParaRPr lang="en-GB"/>
          </a:p>
        </p:txBody>
      </p:sp>
    </p:spTree>
    <p:extLst>
      <p:ext uri="{BB962C8B-B14F-4D97-AF65-F5344CB8AC3E}">
        <p14:creationId xmlns:p14="http://schemas.microsoft.com/office/powerpoint/2010/main" val="2505316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FD0BB-6D75-68A7-9F9D-B2B824D0E4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C4E8206-2E4A-3620-0C65-93EA7131EE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658F56E-6950-1DEA-8957-78650C31B1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78A8E3-9DF4-C661-FD47-E78BA93A1B54}"/>
              </a:ext>
            </a:extLst>
          </p:cNvPr>
          <p:cNvSpPr>
            <a:spLocks noGrp="1"/>
          </p:cNvSpPr>
          <p:nvPr>
            <p:ph type="dt" sz="half" idx="10"/>
          </p:nvPr>
        </p:nvSpPr>
        <p:spPr/>
        <p:txBody>
          <a:bodyPr/>
          <a:lstStyle/>
          <a:p>
            <a:fld id="{9CC02182-BE81-4890-AD5C-3C82D4642C19}" type="datetimeFigureOut">
              <a:rPr lang="en-GB" smtClean="0"/>
              <a:t>24/09/2025</a:t>
            </a:fld>
            <a:endParaRPr lang="en-GB"/>
          </a:p>
        </p:txBody>
      </p:sp>
      <p:sp>
        <p:nvSpPr>
          <p:cNvPr id="6" name="Footer Placeholder 5">
            <a:extLst>
              <a:ext uri="{FF2B5EF4-FFF2-40B4-BE49-F238E27FC236}">
                <a16:creationId xmlns:a16="http://schemas.microsoft.com/office/drawing/2014/main" id="{E3A76338-E67F-6BE9-23E9-7FAF10A0993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83BD2A-F238-A7EB-8635-5B7A3C616D2F}"/>
              </a:ext>
            </a:extLst>
          </p:cNvPr>
          <p:cNvSpPr>
            <a:spLocks noGrp="1"/>
          </p:cNvSpPr>
          <p:nvPr>
            <p:ph type="sldNum" sz="quarter" idx="12"/>
          </p:nvPr>
        </p:nvSpPr>
        <p:spPr/>
        <p:txBody>
          <a:bodyPr/>
          <a:lstStyle/>
          <a:p>
            <a:fld id="{112B97FE-AEF4-4897-B591-C96963441438}" type="slidenum">
              <a:rPr lang="en-GB" smtClean="0"/>
              <a:t>‹#›</a:t>
            </a:fld>
            <a:endParaRPr lang="en-GB"/>
          </a:p>
        </p:txBody>
      </p:sp>
    </p:spTree>
    <p:extLst>
      <p:ext uri="{BB962C8B-B14F-4D97-AF65-F5344CB8AC3E}">
        <p14:creationId xmlns:p14="http://schemas.microsoft.com/office/powerpoint/2010/main" val="1345608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0924E4-1307-EC35-2275-3733085A79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F90C46B-BBA6-A4DA-5DFE-CF944CF261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3C7C028-6841-5810-4AED-874A685A80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CC02182-BE81-4890-AD5C-3C82D4642C19}" type="datetimeFigureOut">
              <a:rPr lang="en-GB" smtClean="0"/>
              <a:t>24/09/2025</a:t>
            </a:fld>
            <a:endParaRPr lang="en-GB"/>
          </a:p>
        </p:txBody>
      </p:sp>
      <p:sp>
        <p:nvSpPr>
          <p:cNvPr id="5" name="Footer Placeholder 4">
            <a:extLst>
              <a:ext uri="{FF2B5EF4-FFF2-40B4-BE49-F238E27FC236}">
                <a16:creationId xmlns:a16="http://schemas.microsoft.com/office/drawing/2014/main" id="{7E532D9C-0B56-9D27-02A8-EB045A0884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79927AF1-C8CD-1EB1-B3DA-BF421FA8A2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12B97FE-AEF4-4897-B591-C96963441438}" type="slidenum">
              <a:rPr lang="en-GB" smtClean="0"/>
              <a:t>‹#›</a:t>
            </a:fld>
            <a:endParaRPr lang="en-GB"/>
          </a:p>
        </p:txBody>
      </p:sp>
    </p:spTree>
    <p:extLst>
      <p:ext uri="{BB962C8B-B14F-4D97-AF65-F5344CB8AC3E}">
        <p14:creationId xmlns:p14="http://schemas.microsoft.com/office/powerpoint/2010/main" val="1813455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0924E4-1307-EC35-2275-3733085A79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F90C46B-BBA6-A4DA-5DFE-CF944CF261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3C7C028-6841-5810-4AED-874A685A80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CC02182-BE81-4890-AD5C-3C82D4642C19}" type="datetimeFigureOut">
              <a:rPr lang="en-GB" smtClean="0"/>
              <a:t>24/09/2025</a:t>
            </a:fld>
            <a:endParaRPr lang="en-GB"/>
          </a:p>
        </p:txBody>
      </p:sp>
      <p:sp>
        <p:nvSpPr>
          <p:cNvPr id="5" name="Footer Placeholder 4">
            <a:extLst>
              <a:ext uri="{FF2B5EF4-FFF2-40B4-BE49-F238E27FC236}">
                <a16:creationId xmlns:a16="http://schemas.microsoft.com/office/drawing/2014/main" id="{7E532D9C-0B56-9D27-02A8-EB045A0884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79927AF1-C8CD-1EB1-B3DA-BF421FA8A2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12B97FE-AEF4-4897-B591-C96963441438}" type="slidenum">
              <a:rPr lang="en-GB" smtClean="0"/>
              <a:t>‹#›</a:t>
            </a:fld>
            <a:endParaRPr lang="en-GB"/>
          </a:p>
        </p:txBody>
      </p:sp>
    </p:spTree>
    <p:extLst>
      <p:ext uri="{BB962C8B-B14F-4D97-AF65-F5344CB8AC3E}">
        <p14:creationId xmlns:p14="http://schemas.microsoft.com/office/powerpoint/2010/main" val="7872053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14.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110.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png"/><Relationship Id="rId7"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7.png"/><Relationship Id="rId9"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250.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5.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7.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7.png"/></Relationships>
</file>

<file path=ppt/slides/_rels/slide47.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130.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n island in the middle of the earth&#10;&#10;AI-generated content may be incorrect.">
            <a:extLst>
              <a:ext uri="{FF2B5EF4-FFF2-40B4-BE49-F238E27FC236}">
                <a16:creationId xmlns:a16="http://schemas.microsoft.com/office/drawing/2014/main" id="{403E02D2-D8B8-CC75-23AB-E217E3E21D4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F2D1DC8-BCF6-6F9C-F5C3-5B32227AD14E}"/>
              </a:ext>
            </a:extLst>
          </p:cNvPr>
          <p:cNvSpPr>
            <a:spLocks noGrp="1"/>
          </p:cNvSpPr>
          <p:nvPr>
            <p:ph type="ctrTitle"/>
          </p:nvPr>
        </p:nvSpPr>
        <p:spPr>
          <a:xfrm>
            <a:off x="1524000" y="507125"/>
            <a:ext cx="9144000" cy="2387600"/>
          </a:xfrm>
        </p:spPr>
        <p:txBody>
          <a:bodyPr/>
          <a:lstStyle/>
          <a:p>
            <a:r>
              <a:rPr lang="en-GB" dirty="0">
                <a:solidFill>
                  <a:schemeClr val="bg1"/>
                </a:solidFill>
                <a:latin typeface="Fira Sans SemiBold" panose="020B0603050000020004" pitchFamily="34" charset="0"/>
              </a:rPr>
              <a:t>Measuring trees</a:t>
            </a:r>
          </a:p>
        </p:txBody>
      </p:sp>
      <p:sp>
        <p:nvSpPr>
          <p:cNvPr id="3" name="Subtitle 2">
            <a:extLst>
              <a:ext uri="{FF2B5EF4-FFF2-40B4-BE49-F238E27FC236}">
                <a16:creationId xmlns:a16="http://schemas.microsoft.com/office/drawing/2014/main" id="{79E8B13A-B9B6-42CA-08AF-54520AE4E619}"/>
              </a:ext>
            </a:extLst>
          </p:cNvPr>
          <p:cNvSpPr>
            <a:spLocks noGrp="1"/>
          </p:cNvSpPr>
          <p:nvPr>
            <p:ph type="subTitle" idx="1"/>
          </p:nvPr>
        </p:nvSpPr>
        <p:spPr>
          <a:xfrm>
            <a:off x="1524000" y="2986800"/>
            <a:ext cx="9144000" cy="1655762"/>
          </a:xfrm>
        </p:spPr>
        <p:txBody>
          <a:bodyPr/>
          <a:lstStyle/>
          <a:p>
            <a:r>
              <a:rPr lang="en-GB">
                <a:solidFill>
                  <a:schemeClr val="bg1"/>
                </a:solidFill>
                <a:latin typeface="Fira Sans Medium" panose="020B0603050000020004" pitchFamily="34" charset="0"/>
              </a:rPr>
              <a:t>How much </a:t>
            </a:r>
            <a:r>
              <a:rPr lang="en-GB" dirty="0">
                <a:solidFill>
                  <a:schemeClr val="bg1"/>
                </a:solidFill>
                <a:latin typeface="Fira Sans Medium" panose="020B0603050000020004" pitchFamily="34" charset="0"/>
              </a:rPr>
              <a:t>wood is in a forest?</a:t>
            </a:r>
          </a:p>
        </p:txBody>
      </p:sp>
      <p:pic>
        <p:nvPicPr>
          <p:cNvPr id="7" name="Picture 6">
            <a:extLst>
              <a:ext uri="{FF2B5EF4-FFF2-40B4-BE49-F238E27FC236}">
                <a16:creationId xmlns:a16="http://schemas.microsoft.com/office/drawing/2014/main" id="{EDD61963-7302-DB38-1FF7-8637494842B9}"/>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420913" y="5245002"/>
            <a:ext cx="4317069" cy="1345102"/>
          </a:xfrm>
          <a:prstGeom prst="rect">
            <a:avLst/>
          </a:prstGeom>
        </p:spPr>
      </p:pic>
      <p:pic>
        <p:nvPicPr>
          <p:cNvPr id="9" name="Picture 8" descr="A magnifying glass with a logo&#10;&#10;AI-generated content may be incorrect.">
            <a:extLst>
              <a:ext uri="{FF2B5EF4-FFF2-40B4-BE49-F238E27FC236}">
                <a16:creationId xmlns:a16="http://schemas.microsoft.com/office/drawing/2014/main" id="{B40B8176-CA20-CF4D-4616-5635A9AF759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070392" y="5161553"/>
            <a:ext cx="2700695" cy="1512000"/>
          </a:xfrm>
          <a:prstGeom prst="rect">
            <a:avLst/>
          </a:prstGeom>
        </p:spPr>
      </p:pic>
      <p:sp>
        <p:nvSpPr>
          <p:cNvPr id="10" name="TextBox 9">
            <a:extLst>
              <a:ext uri="{FF2B5EF4-FFF2-40B4-BE49-F238E27FC236}">
                <a16:creationId xmlns:a16="http://schemas.microsoft.com/office/drawing/2014/main" id="{998E4A71-B48B-25B4-3D3F-EB410B60138D}"/>
              </a:ext>
            </a:extLst>
          </p:cNvPr>
          <p:cNvSpPr txBox="1"/>
          <p:nvPr/>
        </p:nvSpPr>
        <p:spPr>
          <a:xfrm rot="5400000">
            <a:off x="11458803" y="6375111"/>
            <a:ext cx="1250950" cy="215444"/>
          </a:xfrm>
          <a:prstGeom prst="rect">
            <a:avLst/>
          </a:prstGeom>
          <a:noFill/>
        </p:spPr>
        <p:txBody>
          <a:bodyPr wrap="square" rtlCol="0">
            <a:spAutoFit/>
          </a:bodyPr>
          <a:lstStyle/>
          <a:p>
            <a:r>
              <a:rPr lang="en-GB" sz="800" dirty="0">
                <a:solidFill>
                  <a:schemeClr val="bg1"/>
                </a:solidFill>
                <a:latin typeface="Fira Sans" panose="020B0503050000020004" pitchFamily="34" charset="0"/>
                <a:ea typeface="Fira Sans" panose="020B0503050000020004" pitchFamily="34" charset="0"/>
              </a:rPr>
              <a:t>ESA/ATG </a:t>
            </a:r>
            <a:r>
              <a:rPr lang="en-GB" sz="800" dirty="0" err="1">
                <a:solidFill>
                  <a:schemeClr val="bg1"/>
                </a:solidFill>
                <a:latin typeface="Fira Sans" panose="020B0503050000020004" pitchFamily="34" charset="0"/>
                <a:ea typeface="Fira Sans" panose="020B0503050000020004" pitchFamily="34" charset="0"/>
              </a:rPr>
              <a:t>medialab</a:t>
            </a:r>
            <a:endParaRPr lang="en-GB" sz="800" dirty="0">
              <a:solidFill>
                <a:schemeClr val="bg1"/>
              </a:solidFill>
              <a:latin typeface="Fira Sans" panose="020B0503050000020004" pitchFamily="34" charset="0"/>
              <a:ea typeface="Fira Sans" panose="020B0503050000020004" pitchFamily="34" charset="0"/>
            </a:endParaRPr>
          </a:p>
        </p:txBody>
      </p:sp>
    </p:spTree>
    <p:extLst>
      <p:ext uri="{BB962C8B-B14F-4D97-AF65-F5344CB8AC3E}">
        <p14:creationId xmlns:p14="http://schemas.microsoft.com/office/powerpoint/2010/main" val="24869532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AAF4E-0C82-A242-0376-E33B8E4844A4}"/>
            </a:ext>
          </a:extLst>
        </p:cNvPr>
        <p:cNvGrpSpPr/>
        <p:nvPr/>
      </p:nvGrpSpPr>
      <p:grpSpPr>
        <a:xfrm>
          <a:off x="0" y="0"/>
          <a:ext cx="0" cy="0"/>
          <a:chOff x="0" y="0"/>
          <a:chExt cx="0" cy="0"/>
        </a:xfrm>
      </p:grpSpPr>
      <p:pic>
        <p:nvPicPr>
          <p:cNvPr id="4" name="Picture 3" descr="A magnifying glass with a logo&#10;&#10;AI-generated content may be incorrect.">
            <a:extLst>
              <a:ext uri="{FF2B5EF4-FFF2-40B4-BE49-F238E27FC236}">
                <a16:creationId xmlns:a16="http://schemas.microsoft.com/office/drawing/2014/main" id="{B1969B51-73A3-DD7F-D46E-2C003F2C02D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86181" y="5856400"/>
            <a:ext cx="1607563" cy="900000"/>
          </a:xfrm>
          <a:prstGeom prst="rect">
            <a:avLst/>
          </a:prstGeom>
        </p:spPr>
      </p:pic>
      <p:sp>
        <p:nvSpPr>
          <p:cNvPr id="2" name="Rectangle: Single Corner Rounded 1">
            <a:extLst>
              <a:ext uri="{FF2B5EF4-FFF2-40B4-BE49-F238E27FC236}">
                <a16:creationId xmlns:a16="http://schemas.microsoft.com/office/drawing/2014/main" id="{66F65E0A-66E9-D160-3491-C82769D5ABCF}"/>
              </a:ext>
            </a:extLst>
          </p:cNvPr>
          <p:cNvSpPr/>
          <p:nvPr/>
        </p:nvSpPr>
        <p:spPr>
          <a:xfrm rot="16200000" flipH="1" flipV="1">
            <a:off x="-1841939" y="1841939"/>
            <a:ext cx="6857999" cy="3174124"/>
          </a:xfrm>
          <a:prstGeom prst="round1Rect">
            <a:avLst>
              <a:gd name="adj" fmla="val 50000"/>
            </a:avLst>
          </a:prstGeom>
          <a:solidFill>
            <a:srgbClr val="4C7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a:extLst>
              <a:ext uri="{FF2B5EF4-FFF2-40B4-BE49-F238E27FC236}">
                <a16:creationId xmlns:a16="http://schemas.microsoft.com/office/drawing/2014/main" id="{12027584-A6D8-705B-D535-CEAC0A12DB34}"/>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188995" y="160644"/>
            <a:ext cx="2598475" cy="900000"/>
          </a:xfrm>
          <a:prstGeom prst="rect">
            <a:avLst/>
          </a:prstGeom>
        </p:spPr>
      </p:pic>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F0F480B1-BC6C-245C-60AF-42019384F706}"/>
                  </a:ext>
                </a:extLst>
              </p:cNvPr>
              <p:cNvSpPr>
                <a:spLocks noGrp="1"/>
              </p:cNvSpPr>
              <p:nvPr>
                <p:ph idx="1"/>
              </p:nvPr>
            </p:nvSpPr>
            <p:spPr>
              <a:xfrm>
                <a:off x="3614057" y="704193"/>
                <a:ext cx="8196943" cy="5729263"/>
              </a:xfrm>
            </p:spPr>
            <p:txBody>
              <a:bodyPr>
                <a:normAutofit/>
              </a:bodyPr>
              <a:lstStyle/>
              <a:p>
                <a:pPr marL="0" indent="0">
                  <a:buNone/>
                </a:pPr>
                <a:r>
                  <a:rPr lang="en-GB" i="1" dirty="0">
                    <a:latin typeface="Fira Sans" panose="020B0503050000020004" pitchFamily="34" charset="0"/>
                    <a:ea typeface="Fira Sans" panose="020B0503050000020004" pitchFamily="34" charset="0"/>
                  </a:rPr>
                  <a:t>c</a:t>
                </a:r>
                <a:r>
                  <a:rPr lang="en-GB" dirty="0">
                    <a:latin typeface="Fira Sans" panose="020B0503050000020004" pitchFamily="34" charset="0"/>
                    <a:ea typeface="Fira Sans" panose="020B0503050000020004" pitchFamily="34" charset="0"/>
                  </a:rPr>
                  <a:t> = 2.64 m</a:t>
                </a:r>
              </a:p>
              <a:p>
                <a:pPr marL="0" indent="0">
                  <a:spcBef>
                    <a:spcPts val="0"/>
                  </a:spcBef>
                  <a:spcAft>
                    <a:spcPts val="1800"/>
                  </a:spcAft>
                  <a:buNone/>
                </a:pPr>
                <a:r>
                  <a:rPr lang="en-GB" dirty="0">
                    <a:latin typeface="Fira Sans" panose="020B0503050000020004" pitchFamily="34" charset="0"/>
                    <a:ea typeface="Fira Sans" panose="020B0503050000020004" pitchFamily="34" charset="0"/>
                  </a:rPr>
                  <a:t>Using </a:t>
                </a:r>
                <a:r>
                  <a:rPr lang="en-GB" dirty="0">
                    <a:latin typeface="Fira Sans" panose="020B0503050000020004" pitchFamily="34" charset="0"/>
                    <a:ea typeface="Fira Sans" panose="020B0503050000020004" pitchFamily="34" charset="0"/>
                    <a:sym typeface="Wingdings" panose="05000000000000000000" pitchFamily="2" charset="2"/>
                  </a:rPr>
                  <a:t></a:t>
                </a:r>
                <a:r>
                  <a:rPr lang="en-GB" i="1" dirty="0">
                    <a:latin typeface="Fira Sans" panose="020B0503050000020004" pitchFamily="34" charset="0"/>
                    <a:ea typeface="Fira Sans" panose="020B0503050000020004" pitchFamily="34" charset="0"/>
                  </a:rPr>
                  <a:t> 	A</a:t>
                </a:r>
                <a:r>
                  <a:rPr lang="en-GB" dirty="0">
                    <a:latin typeface="Fira Sans" panose="020B0503050000020004" pitchFamily="34" charset="0"/>
                    <a:ea typeface="Fira Sans" panose="020B0503050000020004" pitchFamily="34" charset="0"/>
                  </a:rPr>
                  <a:t> </a:t>
                </a:r>
                <a14:m>
                  <m:oMath xmlns:m="http://schemas.openxmlformats.org/officeDocument/2006/math">
                    <m:r>
                      <a:rPr lang="en-GB" i="1">
                        <a:latin typeface="Cambria Math" panose="02040503050406030204" pitchFamily="18" charset="0"/>
                      </a:rPr>
                      <m:t>=</m:t>
                    </m:r>
                    <m:f>
                      <m:fPr>
                        <m:ctrlPr>
                          <a:rPr lang="en-GB" i="1">
                            <a:latin typeface="Cambria Math" panose="02040503050406030204" pitchFamily="18" charset="0"/>
                          </a:rPr>
                        </m:ctrlPr>
                      </m:fPr>
                      <m:num>
                        <m:sSup>
                          <m:sSupPr>
                            <m:ctrlPr>
                              <a:rPr lang="en-GB" i="1">
                                <a:latin typeface="Cambria Math" panose="02040503050406030204" pitchFamily="18" charset="0"/>
                              </a:rPr>
                            </m:ctrlPr>
                          </m:sSupPr>
                          <m:e>
                            <m:r>
                              <a:rPr lang="en-GB" i="1">
                                <a:latin typeface="Cambria Math" panose="02040503050406030204" pitchFamily="18" charset="0"/>
                              </a:rPr>
                              <m:t>𝑐</m:t>
                            </m:r>
                          </m:e>
                          <m:sup>
                            <m:r>
                              <a:rPr lang="en-GB" i="1">
                                <a:latin typeface="Cambria Math" panose="02040503050406030204" pitchFamily="18" charset="0"/>
                              </a:rPr>
                              <m:t>2</m:t>
                            </m:r>
                          </m:sup>
                        </m:sSup>
                      </m:num>
                      <m:den>
                        <m:r>
                          <a:rPr lang="en-GB" i="1">
                            <a:latin typeface="Cambria Math" panose="02040503050406030204" pitchFamily="18" charset="0"/>
                          </a:rPr>
                          <m:t>4</m:t>
                        </m:r>
                        <m:r>
                          <a:rPr lang="en-GB" i="1">
                            <a:latin typeface="Cambria Math" panose="02040503050406030204" pitchFamily="18" charset="0"/>
                          </a:rPr>
                          <m:t>𝜋</m:t>
                        </m:r>
                      </m:den>
                    </m:f>
                  </m:oMath>
                </a14:m>
                <a:endParaRPr lang="en-GB" i="1" dirty="0"/>
              </a:p>
              <a:p>
                <a:pPr marL="0" indent="0">
                  <a:spcBef>
                    <a:spcPts val="0"/>
                  </a:spcBef>
                  <a:spcAft>
                    <a:spcPts val="1800"/>
                  </a:spcAft>
                  <a:buNone/>
                </a:pPr>
                <a:r>
                  <a:rPr lang="en-GB" i="1" dirty="0"/>
                  <a:t>		A </a:t>
                </a:r>
                <a14:m>
                  <m:oMath xmlns:m="http://schemas.openxmlformats.org/officeDocument/2006/math">
                    <m:r>
                      <a:rPr lang="en-GB" i="1">
                        <a:latin typeface="Cambria Math" panose="02040503050406030204" pitchFamily="18" charset="0"/>
                      </a:rPr>
                      <m:t>=</m:t>
                    </m:r>
                    <m:f>
                      <m:fPr>
                        <m:ctrlPr>
                          <a:rPr lang="en-GB" i="1">
                            <a:latin typeface="Cambria Math" panose="02040503050406030204" pitchFamily="18" charset="0"/>
                          </a:rPr>
                        </m:ctrlPr>
                      </m:fPr>
                      <m:num>
                        <m:sSup>
                          <m:sSupPr>
                            <m:ctrlPr>
                              <a:rPr lang="en-GB" i="1">
                                <a:latin typeface="Cambria Math" panose="02040503050406030204" pitchFamily="18" charset="0"/>
                              </a:rPr>
                            </m:ctrlPr>
                          </m:sSupPr>
                          <m:e>
                            <m:r>
                              <a:rPr lang="en-GB" i="1">
                                <a:latin typeface="Cambria Math" panose="02040503050406030204" pitchFamily="18" charset="0"/>
                              </a:rPr>
                              <m:t>2.64</m:t>
                            </m:r>
                          </m:e>
                          <m:sup>
                            <m:r>
                              <a:rPr lang="en-GB" i="1">
                                <a:latin typeface="Cambria Math" panose="02040503050406030204" pitchFamily="18" charset="0"/>
                              </a:rPr>
                              <m:t>2</m:t>
                            </m:r>
                          </m:sup>
                        </m:sSup>
                      </m:num>
                      <m:den>
                        <m:r>
                          <a:rPr lang="en-GB" i="1">
                            <a:latin typeface="Cambria Math" panose="02040503050406030204" pitchFamily="18" charset="0"/>
                          </a:rPr>
                          <m:t>4</m:t>
                        </m:r>
                        <m:r>
                          <a:rPr lang="en-GB" i="1">
                            <a:latin typeface="Cambria Math" panose="02040503050406030204" pitchFamily="18" charset="0"/>
                          </a:rPr>
                          <m:t>𝜋</m:t>
                        </m:r>
                      </m:den>
                    </m:f>
                  </m:oMath>
                </a14:m>
                <a:endParaRPr lang="en-GB" i="1" dirty="0"/>
              </a:p>
              <a:p>
                <a:pPr marL="0" indent="0">
                  <a:spcBef>
                    <a:spcPts val="0"/>
                  </a:spcBef>
                  <a:spcAft>
                    <a:spcPts val="1800"/>
                  </a:spcAft>
                  <a:buNone/>
                </a:pPr>
                <a:r>
                  <a:rPr lang="en-GB" i="1" dirty="0"/>
                  <a:t>		A </a:t>
                </a:r>
                <a14:m>
                  <m:oMath xmlns:m="http://schemas.openxmlformats.org/officeDocument/2006/math">
                    <m:r>
                      <a:rPr lang="en-GB" i="1">
                        <a:latin typeface="Cambria Math" panose="02040503050406030204" pitchFamily="18" charset="0"/>
                      </a:rPr>
                      <m:t>=</m:t>
                    </m:r>
                    <m:f>
                      <m:fPr>
                        <m:ctrlPr>
                          <a:rPr lang="en-GB" i="1">
                            <a:latin typeface="Cambria Math" panose="02040503050406030204" pitchFamily="18" charset="0"/>
                          </a:rPr>
                        </m:ctrlPr>
                      </m:fPr>
                      <m:num>
                        <m:sSup>
                          <m:sSupPr>
                            <m:ctrlPr>
                              <a:rPr lang="en-GB" i="1">
                                <a:latin typeface="Cambria Math" panose="02040503050406030204" pitchFamily="18" charset="0"/>
                              </a:rPr>
                            </m:ctrlPr>
                          </m:sSupPr>
                          <m:e>
                            <m:r>
                              <a:rPr lang="en-GB" i="1">
                                <a:latin typeface="Cambria Math" panose="02040503050406030204" pitchFamily="18" charset="0"/>
                              </a:rPr>
                              <m:t>2.64</m:t>
                            </m:r>
                          </m:e>
                          <m:sup>
                            <m:r>
                              <a:rPr lang="en-GB" i="1">
                                <a:latin typeface="Cambria Math" panose="02040503050406030204" pitchFamily="18" charset="0"/>
                              </a:rPr>
                              <m:t>2</m:t>
                            </m:r>
                          </m:sup>
                        </m:sSup>
                      </m:num>
                      <m:den>
                        <m:r>
                          <a:rPr lang="en-GB" i="1">
                            <a:latin typeface="Cambria Math" panose="02040503050406030204" pitchFamily="18" charset="0"/>
                          </a:rPr>
                          <m:t>4×3.14</m:t>
                        </m:r>
                      </m:den>
                    </m:f>
                  </m:oMath>
                </a14:m>
                <a:endParaRPr lang="en-GB" i="1" dirty="0"/>
              </a:p>
              <a:p>
                <a:pPr marL="0" indent="0">
                  <a:spcBef>
                    <a:spcPts val="0"/>
                  </a:spcBef>
                  <a:spcAft>
                    <a:spcPts val="1200"/>
                  </a:spcAft>
                  <a:buNone/>
                </a:pPr>
                <a:r>
                  <a:rPr lang="en-GB" dirty="0"/>
                  <a:t>		</a:t>
                </a:r>
                <a:r>
                  <a:rPr lang="en-GB" i="1" dirty="0"/>
                  <a:t>A</a:t>
                </a:r>
                <a14:m>
                  <m:oMath xmlns:m="http://schemas.openxmlformats.org/officeDocument/2006/math">
                    <m:r>
                      <a:rPr lang="en-GB" b="0" i="1" smtClean="0">
                        <a:latin typeface="Cambria Math" panose="02040503050406030204" pitchFamily="18" charset="0"/>
                      </a:rPr>
                      <m:t> </m:t>
                    </m:r>
                    <m:r>
                      <a:rPr lang="en-GB" i="1">
                        <a:latin typeface="Cambria Math" panose="02040503050406030204" pitchFamily="18" charset="0"/>
                      </a:rPr>
                      <m:t>=</m:t>
                    </m:r>
                    <m:f>
                      <m:fPr>
                        <m:ctrlPr>
                          <a:rPr lang="en-GB" i="1">
                            <a:latin typeface="Cambria Math" panose="02040503050406030204" pitchFamily="18" charset="0"/>
                          </a:rPr>
                        </m:ctrlPr>
                      </m:fPr>
                      <m:num>
                        <m:r>
                          <a:rPr lang="en-GB" i="1">
                            <a:latin typeface="Cambria Math" panose="02040503050406030204" pitchFamily="18" charset="0"/>
                          </a:rPr>
                          <m:t>6.9696</m:t>
                        </m:r>
                      </m:num>
                      <m:den>
                        <m:r>
                          <a:rPr lang="en-GB" i="1">
                            <a:latin typeface="Cambria Math" panose="02040503050406030204" pitchFamily="18" charset="0"/>
                          </a:rPr>
                          <m:t>12.568</m:t>
                        </m:r>
                      </m:den>
                    </m:f>
                  </m:oMath>
                </a14:m>
                <a:r>
                  <a:rPr lang="en-GB" dirty="0">
                    <a:latin typeface="Fira Sans" panose="020B0503050000020004" pitchFamily="34" charset="0"/>
                    <a:ea typeface="Fira Sans" panose="020B0503050000020004" pitchFamily="34" charset="0"/>
                  </a:rPr>
                  <a:t> = 0.554</a:t>
                </a:r>
              </a:p>
              <a:p>
                <a:pPr marL="0" indent="0">
                  <a:buNone/>
                </a:pPr>
                <a:r>
                  <a:rPr lang="en-GB" u="sng" dirty="0">
                    <a:latin typeface="Fira Sans" panose="020B0503050000020004" pitchFamily="34" charset="0"/>
                    <a:ea typeface="Fira Sans" panose="020B0503050000020004" pitchFamily="34" charset="0"/>
                  </a:rPr>
                  <a:t>The cross-sectional area of </a:t>
                </a:r>
                <a:br>
                  <a:rPr lang="en-GB" u="sng" dirty="0">
                    <a:latin typeface="Fira Sans" panose="020B0503050000020004" pitchFamily="34" charset="0"/>
                    <a:ea typeface="Fira Sans" panose="020B0503050000020004" pitchFamily="34" charset="0"/>
                  </a:rPr>
                </a:br>
                <a:r>
                  <a:rPr lang="en-GB" u="sng" dirty="0">
                    <a:latin typeface="Fira Sans" panose="020B0503050000020004" pitchFamily="34" charset="0"/>
                    <a:ea typeface="Fira Sans" panose="020B0503050000020004" pitchFamily="34" charset="0"/>
                  </a:rPr>
                  <a:t>the tree is 0.554 m</a:t>
                </a:r>
                <a:r>
                  <a:rPr lang="en-GB" u="sng" baseline="30000" dirty="0">
                    <a:latin typeface="Fira Sans" panose="020B0503050000020004" pitchFamily="34" charset="0"/>
                    <a:ea typeface="Fira Sans" panose="020B0503050000020004" pitchFamily="34" charset="0"/>
                  </a:rPr>
                  <a:t>2 </a:t>
                </a:r>
                <a:r>
                  <a:rPr lang="en-GB" u="sng" dirty="0">
                    <a:latin typeface="Fira Sans" panose="020B0503050000020004" pitchFamily="34" charset="0"/>
                    <a:ea typeface="Fira Sans" panose="020B0503050000020004" pitchFamily="34" charset="0"/>
                  </a:rPr>
                  <a:t>(to 3 </a:t>
                </a:r>
                <a:r>
                  <a:rPr lang="en-GB" u="sng" dirty="0" err="1">
                    <a:latin typeface="Fira Sans" panose="020B0503050000020004" pitchFamily="34" charset="0"/>
                    <a:ea typeface="Fira Sans" panose="020B0503050000020004" pitchFamily="34" charset="0"/>
                  </a:rPr>
                  <a:t>s.f.</a:t>
                </a:r>
                <a:r>
                  <a:rPr lang="en-GB" u="sng" dirty="0">
                    <a:latin typeface="Fira Sans" panose="020B0503050000020004" pitchFamily="34" charset="0"/>
                    <a:ea typeface="Fira Sans" panose="020B0503050000020004" pitchFamily="34" charset="0"/>
                  </a:rPr>
                  <a:t>)</a:t>
                </a:r>
                <a:r>
                  <a:rPr lang="en-GB" dirty="0">
                    <a:latin typeface="Fira Sans" panose="020B0503050000020004" pitchFamily="34" charset="0"/>
                    <a:ea typeface="Fira Sans" panose="020B0503050000020004" pitchFamily="34" charset="0"/>
                  </a:rPr>
                  <a:t>.</a:t>
                </a:r>
                <a:endParaRPr lang="en-GB" dirty="0"/>
              </a:p>
              <a:p>
                <a:pPr marL="0" indent="0">
                  <a:buNone/>
                </a:pPr>
                <a:endParaRPr lang="en-GB" sz="2400" i="1" dirty="0">
                  <a:latin typeface="Fira Sans" panose="020B0503050000020004" pitchFamily="34" charset="0"/>
                  <a:ea typeface="Fira Sans" panose="020B0503050000020004" pitchFamily="34" charset="0"/>
                </a:endParaRPr>
              </a:p>
            </p:txBody>
          </p:sp>
        </mc:Choice>
        <mc:Fallback xmlns="">
          <p:sp>
            <p:nvSpPr>
              <p:cNvPr id="7" name="Content Placeholder 6">
                <a:extLst>
                  <a:ext uri="{FF2B5EF4-FFF2-40B4-BE49-F238E27FC236}">
                    <a16:creationId xmlns:a16="http://schemas.microsoft.com/office/drawing/2014/main" id="{F0F480B1-BC6C-245C-60AF-42019384F706}"/>
                  </a:ext>
                </a:extLst>
              </p:cNvPr>
              <p:cNvSpPr>
                <a:spLocks noGrp="1" noRot="1" noChangeAspect="1" noMove="1" noResize="1" noEditPoints="1" noAdjustHandles="1" noChangeArrowheads="1" noChangeShapeType="1" noTextEdit="1"/>
              </p:cNvSpPr>
              <p:nvPr>
                <p:ph idx="1"/>
              </p:nvPr>
            </p:nvSpPr>
            <p:spPr>
              <a:xfrm>
                <a:off x="3614057" y="704193"/>
                <a:ext cx="8196943" cy="5729263"/>
              </a:xfrm>
              <a:blipFill>
                <a:blip r:embed="rId5"/>
                <a:stretch>
                  <a:fillRect l="-1933" t="-2236"/>
                </a:stretch>
              </a:blipFill>
            </p:spPr>
            <p:txBody>
              <a:bodyPr/>
              <a:lstStyle/>
              <a:p>
                <a:r>
                  <a:rPr lang="en-GB">
                    <a:noFill/>
                  </a:rPr>
                  <a:t> </a:t>
                </a:r>
              </a:p>
            </p:txBody>
          </p:sp>
        </mc:Fallback>
      </mc:AlternateContent>
      <p:sp>
        <p:nvSpPr>
          <p:cNvPr id="5" name="TextBox 4">
            <a:extLst>
              <a:ext uri="{FF2B5EF4-FFF2-40B4-BE49-F238E27FC236}">
                <a16:creationId xmlns:a16="http://schemas.microsoft.com/office/drawing/2014/main" id="{A2CF81C9-0004-60BF-02EA-B07E69EF7F2C}"/>
              </a:ext>
            </a:extLst>
          </p:cNvPr>
          <p:cNvSpPr txBox="1"/>
          <p:nvPr/>
        </p:nvSpPr>
        <p:spPr>
          <a:xfrm>
            <a:off x="105102" y="1568252"/>
            <a:ext cx="3069021" cy="3970318"/>
          </a:xfrm>
          <a:prstGeom prst="rect">
            <a:avLst/>
          </a:prstGeom>
          <a:noFill/>
        </p:spPr>
        <p:txBody>
          <a:bodyPr wrap="square" rtlCol="0">
            <a:spAutoFit/>
          </a:bodyPr>
          <a:lstStyle/>
          <a:p>
            <a:r>
              <a:rPr lang="en-GB" sz="3600" dirty="0">
                <a:solidFill>
                  <a:schemeClr val="bg1"/>
                </a:solidFill>
                <a:latin typeface="Fira Sans Medium" panose="020B0603050000020004" pitchFamily="34" charset="0"/>
              </a:rPr>
              <a:t>Calculating cross-sectional area from </a:t>
            </a:r>
            <a:r>
              <a:rPr lang="en-GB" sz="3600" spc="-150" dirty="0">
                <a:solidFill>
                  <a:schemeClr val="bg1"/>
                </a:solidFill>
                <a:latin typeface="Fira Sans Medium" panose="020B0603050000020004" pitchFamily="34" charset="0"/>
              </a:rPr>
              <a:t>circumference: </a:t>
            </a:r>
            <a:r>
              <a:rPr lang="en-GB" sz="3600" dirty="0">
                <a:solidFill>
                  <a:schemeClr val="bg1"/>
                </a:solidFill>
                <a:latin typeface="Fira Sans Medium" panose="020B0603050000020004" pitchFamily="34" charset="0"/>
              </a:rPr>
              <a:t>worked example</a:t>
            </a:r>
            <a:endParaRPr lang="en-GB" sz="3600" i="1" dirty="0">
              <a:solidFill>
                <a:schemeClr val="bg1"/>
              </a:solidFill>
              <a:latin typeface="Fira Sans Medium" panose="020B0603050000020004" pitchFamily="34" charset="0"/>
            </a:endParaRPr>
          </a:p>
        </p:txBody>
      </p:sp>
    </p:spTree>
    <p:extLst>
      <p:ext uri="{BB962C8B-B14F-4D97-AF65-F5344CB8AC3E}">
        <p14:creationId xmlns:p14="http://schemas.microsoft.com/office/powerpoint/2010/main" val="112225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EE024-93D1-9612-034E-A33FB5AEED3D}"/>
            </a:ext>
          </a:extLst>
        </p:cNvPr>
        <p:cNvGrpSpPr/>
        <p:nvPr/>
      </p:nvGrpSpPr>
      <p:grpSpPr>
        <a:xfrm>
          <a:off x="0" y="0"/>
          <a:ext cx="0" cy="0"/>
          <a:chOff x="0" y="0"/>
          <a:chExt cx="0" cy="0"/>
        </a:xfrm>
      </p:grpSpPr>
      <p:pic>
        <p:nvPicPr>
          <p:cNvPr id="8" name="Picture 7" descr="A screenshot of a video game&#10;&#10;AI-generated content may be incorrect.">
            <a:extLst>
              <a:ext uri="{FF2B5EF4-FFF2-40B4-BE49-F238E27FC236}">
                <a16:creationId xmlns:a16="http://schemas.microsoft.com/office/drawing/2014/main" id="{5E03BC4C-CF8B-522B-738A-98A4A897B27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9218" y="0"/>
            <a:ext cx="11733564" cy="6858000"/>
          </a:xfrm>
          <a:prstGeom prst="rect">
            <a:avLst/>
          </a:prstGeom>
        </p:spPr>
      </p:pic>
      <p:sp>
        <p:nvSpPr>
          <p:cNvPr id="2" name="TextBox 1">
            <a:extLst>
              <a:ext uri="{FF2B5EF4-FFF2-40B4-BE49-F238E27FC236}">
                <a16:creationId xmlns:a16="http://schemas.microsoft.com/office/drawing/2014/main" id="{CB6E6C9B-E1B1-B68C-3B95-80C9BE5D1661}"/>
              </a:ext>
            </a:extLst>
          </p:cNvPr>
          <p:cNvSpPr txBox="1"/>
          <p:nvPr/>
        </p:nvSpPr>
        <p:spPr>
          <a:xfrm rot="5400000">
            <a:off x="9255235" y="3321278"/>
            <a:ext cx="5415094" cy="215444"/>
          </a:xfrm>
          <a:prstGeom prst="rect">
            <a:avLst/>
          </a:prstGeom>
          <a:noFill/>
        </p:spPr>
        <p:txBody>
          <a:bodyPr wrap="square" rtlCol="0">
            <a:spAutoFit/>
          </a:bodyPr>
          <a:lstStyle/>
          <a:p>
            <a:r>
              <a:rPr lang="en-GB" sz="800" dirty="0">
                <a:solidFill>
                  <a:schemeClr val="bg1">
                    <a:lumMod val="75000"/>
                  </a:schemeClr>
                </a:solidFill>
                <a:latin typeface="Fira Sans" panose="020B0503050000020004" pitchFamily="34" charset="0"/>
                <a:ea typeface="Fira Sans" panose="020B0503050000020004" pitchFamily="34" charset="0"/>
              </a:rPr>
              <a:t>CAF (NCEO) using graphics by Divyansh Kumar, </a:t>
            </a:r>
            <a:r>
              <a:rPr lang="en-GB" sz="800" dirty="0" err="1">
                <a:solidFill>
                  <a:schemeClr val="bg1">
                    <a:lumMod val="75000"/>
                  </a:schemeClr>
                </a:solidFill>
                <a:latin typeface="Fira Sans" panose="020B0503050000020004" pitchFamily="34" charset="0"/>
                <a:ea typeface="Fira Sans" panose="020B0503050000020004" pitchFamily="34" charset="0"/>
              </a:rPr>
              <a:t>Clker</a:t>
            </a:r>
            <a:r>
              <a:rPr lang="en-GB" sz="800" dirty="0">
                <a:solidFill>
                  <a:schemeClr val="bg1">
                    <a:lumMod val="75000"/>
                  </a:schemeClr>
                </a:solidFill>
                <a:latin typeface="Fira Sans" panose="020B0503050000020004" pitchFamily="34" charset="0"/>
                <a:ea typeface="Fira Sans" panose="020B0503050000020004" pitchFamily="34" charset="0"/>
              </a:rPr>
              <a:t>-Free-Vector-Images and Georges </a:t>
            </a:r>
            <a:r>
              <a:rPr lang="en-GB" sz="800" dirty="0" err="1">
                <a:solidFill>
                  <a:schemeClr val="bg1">
                    <a:lumMod val="75000"/>
                  </a:schemeClr>
                </a:solidFill>
                <a:latin typeface="Fira Sans" panose="020B0503050000020004" pitchFamily="34" charset="0"/>
                <a:ea typeface="Fira Sans" panose="020B0503050000020004" pitchFamily="34" charset="0"/>
              </a:rPr>
              <a:t>Tsukaïmah</a:t>
            </a:r>
            <a:r>
              <a:rPr lang="en-GB" sz="800" dirty="0">
                <a:solidFill>
                  <a:schemeClr val="bg1">
                    <a:lumMod val="75000"/>
                  </a:schemeClr>
                </a:solidFill>
                <a:latin typeface="Fira Sans" panose="020B0503050000020004" pitchFamily="34" charset="0"/>
                <a:ea typeface="Fira Sans" panose="020B0503050000020004" pitchFamily="34" charset="0"/>
              </a:rPr>
              <a:t> from </a:t>
            </a:r>
            <a:r>
              <a:rPr lang="en-GB" sz="800" dirty="0" err="1">
                <a:solidFill>
                  <a:schemeClr val="bg1">
                    <a:lumMod val="75000"/>
                  </a:schemeClr>
                </a:solidFill>
                <a:latin typeface="Fira Sans" panose="020B0503050000020004" pitchFamily="34" charset="0"/>
                <a:ea typeface="Fira Sans" panose="020B0503050000020004" pitchFamily="34" charset="0"/>
              </a:rPr>
              <a:t>Pixabay</a:t>
            </a:r>
            <a:r>
              <a:rPr lang="en-GB" sz="800" dirty="0">
                <a:solidFill>
                  <a:schemeClr val="bg1">
                    <a:lumMod val="75000"/>
                  </a:schemeClr>
                </a:solidFill>
                <a:latin typeface="Fira Sans" panose="020B0503050000020004" pitchFamily="34" charset="0"/>
                <a:ea typeface="Fira Sans" panose="020B0503050000020004" pitchFamily="34" charset="0"/>
              </a:rPr>
              <a:t> </a:t>
            </a:r>
          </a:p>
        </p:txBody>
      </p:sp>
    </p:spTree>
    <p:extLst>
      <p:ext uri="{BB962C8B-B14F-4D97-AF65-F5344CB8AC3E}">
        <p14:creationId xmlns:p14="http://schemas.microsoft.com/office/powerpoint/2010/main" val="21619330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65A93-F782-26B5-2B05-B78526D8C78A}"/>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9BFB77E1-C83D-066E-50B3-64C6CC60A508}"/>
              </a:ext>
            </a:extLst>
          </p:cNvPr>
          <p:cNvGrpSpPr/>
          <p:nvPr/>
        </p:nvGrpSpPr>
        <p:grpSpPr>
          <a:xfrm>
            <a:off x="0" y="5856400"/>
            <a:ext cx="12093744" cy="1001600"/>
            <a:chOff x="0" y="5856400"/>
            <a:chExt cx="12093744" cy="1001600"/>
          </a:xfrm>
        </p:grpSpPr>
        <p:pic>
          <p:nvPicPr>
            <p:cNvPr id="4" name="Picture 3" descr="A magnifying glass with a logo&#10;&#10;AI-generated content may be incorrect.">
              <a:extLst>
                <a:ext uri="{FF2B5EF4-FFF2-40B4-BE49-F238E27FC236}">
                  <a16:creationId xmlns:a16="http://schemas.microsoft.com/office/drawing/2014/main" id="{FD2EC0C3-358A-DEFD-8D94-DCED6BE0292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86181" y="5856400"/>
              <a:ext cx="1607563" cy="900000"/>
            </a:xfrm>
            <a:prstGeom prst="rect">
              <a:avLst/>
            </a:prstGeom>
          </p:spPr>
        </p:pic>
        <p:pic>
          <p:nvPicPr>
            <p:cNvPr id="3" name="Picture 2" descr="A black background with white text&#10;&#10;AI-generated content may be incorrect.">
              <a:extLst>
                <a:ext uri="{FF2B5EF4-FFF2-40B4-BE49-F238E27FC236}">
                  <a16:creationId xmlns:a16="http://schemas.microsoft.com/office/drawing/2014/main" id="{419C480F-96DD-B4B2-B73B-8B252838AB3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5958000"/>
              <a:ext cx="2598476" cy="900000"/>
            </a:xfrm>
            <a:prstGeom prst="rect">
              <a:avLst/>
            </a:prstGeom>
          </p:spPr>
        </p:pic>
      </p:grpSp>
      <p:pic>
        <p:nvPicPr>
          <p:cNvPr id="10" name="Picture 9" descr="A person bending over a tree&#10;&#10;AI-generated content may be incorrect.">
            <a:extLst>
              <a:ext uri="{FF2B5EF4-FFF2-40B4-BE49-F238E27FC236}">
                <a16:creationId xmlns:a16="http://schemas.microsoft.com/office/drawing/2014/main" id="{5F3ACD55-F4EC-C353-0312-245D34E3A7F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55634" y="488384"/>
            <a:ext cx="10634328" cy="5368016"/>
          </a:xfrm>
          <a:prstGeom prst="rect">
            <a:avLst/>
          </a:prstGeom>
        </p:spPr>
      </p:pic>
      <p:sp>
        <p:nvSpPr>
          <p:cNvPr id="2" name="TextBox 1">
            <a:extLst>
              <a:ext uri="{FF2B5EF4-FFF2-40B4-BE49-F238E27FC236}">
                <a16:creationId xmlns:a16="http://schemas.microsoft.com/office/drawing/2014/main" id="{6860E875-749F-9F06-1DFE-C90645FE5F57}"/>
              </a:ext>
            </a:extLst>
          </p:cNvPr>
          <p:cNvSpPr txBox="1"/>
          <p:nvPr/>
        </p:nvSpPr>
        <p:spPr>
          <a:xfrm rot="5400000">
            <a:off x="9255235" y="3683503"/>
            <a:ext cx="5415094" cy="215444"/>
          </a:xfrm>
          <a:prstGeom prst="rect">
            <a:avLst/>
          </a:prstGeom>
          <a:noFill/>
        </p:spPr>
        <p:txBody>
          <a:bodyPr wrap="square" rtlCol="0">
            <a:spAutoFit/>
          </a:bodyPr>
          <a:lstStyle/>
          <a:p>
            <a:r>
              <a:rPr lang="en-GB" sz="800" dirty="0">
                <a:solidFill>
                  <a:schemeClr val="bg1">
                    <a:lumMod val="75000"/>
                  </a:schemeClr>
                </a:solidFill>
                <a:latin typeface="Fira Sans" panose="020B0503050000020004" pitchFamily="34" charset="0"/>
                <a:ea typeface="Fira Sans" panose="020B0503050000020004" pitchFamily="34" charset="0"/>
              </a:rPr>
              <a:t>CAF (NCEO) using graphics by Divyansh Kumar, </a:t>
            </a:r>
            <a:r>
              <a:rPr lang="en-GB" sz="800" dirty="0" err="1">
                <a:solidFill>
                  <a:schemeClr val="bg1">
                    <a:lumMod val="75000"/>
                  </a:schemeClr>
                </a:solidFill>
                <a:latin typeface="Fira Sans" panose="020B0503050000020004" pitchFamily="34" charset="0"/>
                <a:ea typeface="Fira Sans" panose="020B0503050000020004" pitchFamily="34" charset="0"/>
              </a:rPr>
              <a:t>Clker</a:t>
            </a:r>
            <a:r>
              <a:rPr lang="en-GB" sz="800" dirty="0">
                <a:solidFill>
                  <a:schemeClr val="bg1">
                    <a:lumMod val="75000"/>
                  </a:schemeClr>
                </a:solidFill>
                <a:latin typeface="Fira Sans" panose="020B0503050000020004" pitchFamily="34" charset="0"/>
                <a:ea typeface="Fira Sans" panose="020B0503050000020004" pitchFamily="34" charset="0"/>
              </a:rPr>
              <a:t>-Free-Vector-Images and Georges </a:t>
            </a:r>
            <a:r>
              <a:rPr lang="en-GB" sz="800" dirty="0" err="1">
                <a:solidFill>
                  <a:schemeClr val="bg1">
                    <a:lumMod val="75000"/>
                  </a:schemeClr>
                </a:solidFill>
                <a:latin typeface="Fira Sans" panose="020B0503050000020004" pitchFamily="34" charset="0"/>
                <a:ea typeface="Fira Sans" panose="020B0503050000020004" pitchFamily="34" charset="0"/>
              </a:rPr>
              <a:t>Tsukaïmah</a:t>
            </a:r>
            <a:r>
              <a:rPr lang="en-GB" sz="800" dirty="0">
                <a:solidFill>
                  <a:schemeClr val="bg1">
                    <a:lumMod val="75000"/>
                  </a:schemeClr>
                </a:solidFill>
                <a:latin typeface="Fira Sans" panose="020B0503050000020004" pitchFamily="34" charset="0"/>
                <a:ea typeface="Fira Sans" panose="020B0503050000020004" pitchFamily="34" charset="0"/>
              </a:rPr>
              <a:t> from </a:t>
            </a:r>
            <a:r>
              <a:rPr lang="en-GB" sz="800" dirty="0" err="1">
                <a:solidFill>
                  <a:schemeClr val="bg1">
                    <a:lumMod val="75000"/>
                  </a:schemeClr>
                </a:solidFill>
                <a:latin typeface="Fira Sans" panose="020B0503050000020004" pitchFamily="34" charset="0"/>
                <a:ea typeface="Fira Sans" panose="020B0503050000020004" pitchFamily="34" charset="0"/>
              </a:rPr>
              <a:t>Pixabay</a:t>
            </a:r>
            <a:r>
              <a:rPr lang="en-GB" sz="800" dirty="0">
                <a:solidFill>
                  <a:schemeClr val="bg1">
                    <a:lumMod val="75000"/>
                  </a:schemeClr>
                </a:solidFill>
                <a:latin typeface="Fira Sans" panose="020B0503050000020004" pitchFamily="34" charset="0"/>
                <a:ea typeface="Fira Sans" panose="020B0503050000020004" pitchFamily="34" charset="0"/>
              </a:rPr>
              <a:t> </a:t>
            </a:r>
          </a:p>
        </p:txBody>
      </p:sp>
    </p:spTree>
    <p:extLst>
      <p:ext uri="{BB962C8B-B14F-4D97-AF65-F5344CB8AC3E}">
        <p14:creationId xmlns:p14="http://schemas.microsoft.com/office/powerpoint/2010/main" val="16101631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AAF77-1C26-36A2-D575-5E60AA0E0CC2}"/>
            </a:ext>
          </a:extLst>
        </p:cNvPr>
        <p:cNvGrpSpPr/>
        <p:nvPr/>
      </p:nvGrpSpPr>
      <p:grpSpPr>
        <a:xfrm>
          <a:off x="0" y="0"/>
          <a:ext cx="0" cy="0"/>
          <a:chOff x="0" y="0"/>
          <a:chExt cx="0" cy="0"/>
        </a:xfrm>
      </p:grpSpPr>
      <p:pic>
        <p:nvPicPr>
          <p:cNvPr id="4" name="Picture 3" descr="A magnifying glass with a logo&#10;&#10;AI-generated content may be incorrect.">
            <a:extLst>
              <a:ext uri="{FF2B5EF4-FFF2-40B4-BE49-F238E27FC236}">
                <a16:creationId xmlns:a16="http://schemas.microsoft.com/office/drawing/2014/main" id="{6447BE51-3C41-BACF-6935-6B2046A88D8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86181" y="5856400"/>
            <a:ext cx="1607563" cy="900000"/>
          </a:xfrm>
          <a:prstGeom prst="rect">
            <a:avLst/>
          </a:prstGeom>
        </p:spPr>
      </p:pic>
      <p:sp>
        <p:nvSpPr>
          <p:cNvPr id="2" name="Rectangle: Single Corner Rounded 1">
            <a:extLst>
              <a:ext uri="{FF2B5EF4-FFF2-40B4-BE49-F238E27FC236}">
                <a16:creationId xmlns:a16="http://schemas.microsoft.com/office/drawing/2014/main" id="{F94D9D16-5E43-F862-26A4-1FDE9488E065}"/>
              </a:ext>
            </a:extLst>
          </p:cNvPr>
          <p:cNvSpPr/>
          <p:nvPr/>
        </p:nvSpPr>
        <p:spPr>
          <a:xfrm rot="16200000" flipH="1" flipV="1">
            <a:off x="-1940767" y="1940768"/>
            <a:ext cx="6857999" cy="2976465"/>
          </a:xfrm>
          <a:prstGeom prst="round1Rect">
            <a:avLst>
              <a:gd name="adj" fmla="val 50000"/>
            </a:avLst>
          </a:prstGeom>
          <a:solidFill>
            <a:srgbClr val="4C7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a:extLst>
              <a:ext uri="{FF2B5EF4-FFF2-40B4-BE49-F238E27FC236}">
                <a16:creationId xmlns:a16="http://schemas.microsoft.com/office/drawing/2014/main" id="{F140D355-AB10-D9F7-41BB-2066F1FE2650}"/>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188995" y="160644"/>
            <a:ext cx="2598475" cy="900000"/>
          </a:xfrm>
          <a:prstGeom prst="rect">
            <a:avLst/>
          </a:prstGeom>
        </p:spPr>
      </p:pic>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5B29AD00-C7F1-4097-B292-6FD715C3B0A6}"/>
                  </a:ext>
                </a:extLst>
              </p:cNvPr>
              <p:cNvSpPr>
                <a:spLocks noGrp="1"/>
              </p:cNvSpPr>
              <p:nvPr>
                <p:ph idx="1"/>
              </p:nvPr>
            </p:nvSpPr>
            <p:spPr>
              <a:xfrm>
                <a:off x="3312572" y="435429"/>
                <a:ext cx="8434137" cy="6066971"/>
              </a:xfrm>
            </p:spPr>
            <p:txBody>
              <a:bodyPr>
                <a:normAutofit lnSpcReduction="10000"/>
              </a:bodyPr>
              <a:lstStyle/>
              <a:p>
                <a:pPr marL="0" indent="0">
                  <a:lnSpc>
                    <a:spcPct val="107000"/>
                  </a:lnSpc>
                  <a:spcAft>
                    <a:spcPts val="800"/>
                  </a:spcAft>
                  <a:buNone/>
                </a:pPr>
                <a:r>
                  <a:rPr lang="en-GB" sz="2800" dirty="0">
                    <a:solidFill>
                      <a:srgbClr val="000000"/>
                    </a:solidFill>
                    <a:effectLst/>
                    <a:latin typeface="Fira Sans" panose="020B0503050000020004" pitchFamily="34" charset="0"/>
                    <a:ea typeface="Fira Sans" panose="020B0503050000020004" pitchFamily="34" charset="0"/>
                    <a:cs typeface="Times New Roman" panose="02020603050405020304" pitchFamily="18" charset="0"/>
                  </a:rPr>
                  <a:t>The ratio of the apparent heights is the same as the ratio of the actual heights, so:</a:t>
                </a:r>
              </a:p>
              <a:p>
                <a:pPr marL="457200" indent="0">
                  <a:lnSpc>
                    <a:spcPct val="107000"/>
                  </a:lnSpc>
                  <a:spcAft>
                    <a:spcPts val="800"/>
                  </a:spcAft>
                  <a:buNone/>
                </a:pPr>
                <a14:m>
                  <m:oMathPara xmlns:m="http://schemas.openxmlformats.org/officeDocument/2006/math">
                    <m:oMathParaPr>
                      <m:jc m:val="centerGroup"/>
                    </m:oMathParaPr>
                    <m:oMath xmlns:m="http://schemas.openxmlformats.org/officeDocument/2006/math">
                      <m:f>
                        <m:fPr>
                          <m:ctrlPr>
                            <a:rPr lang="en-GB" sz="2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m:rPr>
                              <m:nor/>
                            </m:rPr>
                            <a:rPr lang="en-GB" sz="2400" i="0">
                              <a:solidFill>
                                <a:srgbClr val="000000"/>
                              </a:solidFill>
                              <a:effectLst/>
                              <a:latin typeface="Fira Sans" panose="020B0503050000020004" pitchFamily="34" charset="0"/>
                              <a:ea typeface="Fira Sans" panose="020B0503050000020004" pitchFamily="34" charset="0"/>
                              <a:cs typeface="Times New Roman" panose="02020603050405020304" pitchFamily="18" charset="0"/>
                            </a:rPr>
                            <m:t>30 </m:t>
                          </m:r>
                          <m:r>
                            <m:rPr>
                              <m:nor/>
                            </m:rPr>
                            <a:rPr lang="en-GB" sz="2400" i="0">
                              <a:solidFill>
                                <a:srgbClr val="000000"/>
                              </a:solidFill>
                              <a:effectLst/>
                              <a:latin typeface="Fira Sans" panose="020B0503050000020004" pitchFamily="34" charset="0"/>
                              <a:ea typeface="Fira Sans" panose="020B0503050000020004" pitchFamily="34" charset="0"/>
                              <a:cs typeface="Times New Roman" panose="02020603050405020304" pitchFamily="18" charset="0"/>
                            </a:rPr>
                            <m:t>cm</m:t>
                          </m:r>
                        </m:num>
                        <m:den>
                          <m:r>
                            <m:rPr>
                              <m:nor/>
                            </m:rPr>
                            <a:rPr lang="en-GB" sz="2400" i="0">
                              <a:solidFill>
                                <a:srgbClr val="000000"/>
                              </a:solidFill>
                              <a:effectLst/>
                              <a:latin typeface="Fira Sans" panose="020B0503050000020004" pitchFamily="34" charset="0"/>
                              <a:ea typeface="Fira Sans" panose="020B0503050000020004" pitchFamily="34" charset="0"/>
                              <a:cs typeface="Times New Roman" panose="02020603050405020304" pitchFamily="18" charset="0"/>
                            </a:rPr>
                            <m:t>3 </m:t>
                          </m:r>
                          <m:r>
                            <m:rPr>
                              <m:nor/>
                            </m:rPr>
                            <a:rPr lang="en-GB" sz="2400" i="0">
                              <a:solidFill>
                                <a:srgbClr val="000000"/>
                              </a:solidFill>
                              <a:effectLst/>
                              <a:latin typeface="Fira Sans" panose="020B0503050000020004" pitchFamily="34" charset="0"/>
                              <a:ea typeface="Fira Sans" panose="020B0503050000020004" pitchFamily="34" charset="0"/>
                              <a:cs typeface="Times New Roman" panose="02020603050405020304" pitchFamily="18" charset="0"/>
                            </a:rPr>
                            <m:t>cm</m:t>
                          </m:r>
                        </m:den>
                      </m:f>
                      <m:r>
                        <a:rPr lang="en-GB" sz="2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GB" sz="2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m:rPr>
                              <m:nor/>
                            </m:rPr>
                            <a:rPr lang="en-GB" sz="2400">
                              <a:solidFill>
                                <a:srgbClr val="000000"/>
                              </a:solidFill>
                              <a:effectLst/>
                              <a:latin typeface="Fira Sans" panose="020B0503050000020004" pitchFamily="34" charset="0"/>
                              <a:ea typeface="Fira Sans" panose="020B0503050000020004" pitchFamily="34" charset="0"/>
                              <a:cs typeface="Times New Roman" panose="02020603050405020304" pitchFamily="18" charset="0"/>
                            </a:rPr>
                            <m:t>height</m:t>
                          </m:r>
                          <m:r>
                            <m:rPr>
                              <m:nor/>
                            </m:rPr>
                            <a:rPr lang="en-GB" sz="2400">
                              <a:solidFill>
                                <a:srgbClr val="000000"/>
                              </a:solidFill>
                              <a:effectLst/>
                              <a:latin typeface="Fira Sans" panose="020B0503050000020004" pitchFamily="34" charset="0"/>
                              <a:ea typeface="Fira Sans" panose="020B0503050000020004" pitchFamily="34" charset="0"/>
                              <a:cs typeface="Times New Roman" panose="02020603050405020304" pitchFamily="18" charset="0"/>
                            </a:rPr>
                            <m:t> </m:t>
                          </m:r>
                          <m:r>
                            <m:rPr>
                              <m:nor/>
                            </m:rPr>
                            <a:rPr lang="en-GB" sz="2400">
                              <a:solidFill>
                                <a:srgbClr val="000000"/>
                              </a:solidFill>
                              <a:effectLst/>
                              <a:latin typeface="Fira Sans" panose="020B0503050000020004" pitchFamily="34" charset="0"/>
                              <a:ea typeface="Fira Sans" panose="020B0503050000020004" pitchFamily="34" charset="0"/>
                              <a:cs typeface="Times New Roman" panose="02020603050405020304" pitchFamily="18" charset="0"/>
                            </a:rPr>
                            <m:t>of</m:t>
                          </m:r>
                          <m:r>
                            <m:rPr>
                              <m:nor/>
                            </m:rPr>
                            <a:rPr lang="en-GB" sz="2400">
                              <a:solidFill>
                                <a:srgbClr val="000000"/>
                              </a:solidFill>
                              <a:effectLst/>
                              <a:latin typeface="Fira Sans" panose="020B0503050000020004" pitchFamily="34" charset="0"/>
                              <a:ea typeface="Fira Sans" panose="020B0503050000020004" pitchFamily="34" charset="0"/>
                              <a:cs typeface="Times New Roman" panose="02020603050405020304" pitchFamily="18" charset="0"/>
                            </a:rPr>
                            <m:t> </m:t>
                          </m:r>
                          <m:r>
                            <m:rPr>
                              <m:nor/>
                            </m:rPr>
                            <a:rPr lang="en-GB" sz="2400">
                              <a:solidFill>
                                <a:srgbClr val="000000"/>
                              </a:solidFill>
                              <a:effectLst/>
                              <a:latin typeface="Fira Sans" panose="020B0503050000020004" pitchFamily="34" charset="0"/>
                              <a:ea typeface="Fira Sans" panose="020B0503050000020004" pitchFamily="34" charset="0"/>
                              <a:cs typeface="Times New Roman" panose="02020603050405020304" pitchFamily="18" charset="0"/>
                            </a:rPr>
                            <m:t>tree</m:t>
                          </m:r>
                          <m:r>
                            <m:rPr>
                              <m:nor/>
                            </m:rPr>
                            <a:rPr lang="en-GB" sz="2400">
                              <a:solidFill>
                                <a:srgbClr val="000000"/>
                              </a:solidFill>
                              <a:effectLst/>
                              <a:latin typeface="Fira Sans" panose="020B0503050000020004" pitchFamily="34" charset="0"/>
                              <a:ea typeface="Fira Sans" panose="020B0503050000020004" pitchFamily="34" charset="0"/>
                              <a:cs typeface="Times New Roman" panose="02020603050405020304" pitchFamily="18" charset="0"/>
                            </a:rPr>
                            <m:t>, </m:t>
                          </m:r>
                          <m:r>
                            <m:rPr>
                              <m:nor/>
                            </m:rPr>
                            <a:rPr lang="en-GB" sz="2400" i="1">
                              <a:solidFill>
                                <a:srgbClr val="000000"/>
                              </a:solidFill>
                              <a:effectLst/>
                              <a:latin typeface="Fira Sans" panose="020B0503050000020004" pitchFamily="34" charset="0"/>
                              <a:ea typeface="Fira Sans" panose="020B0503050000020004" pitchFamily="34" charset="0"/>
                              <a:cs typeface="Times New Roman" panose="02020603050405020304" pitchFamily="18" charset="0"/>
                            </a:rPr>
                            <m:t>t</m:t>
                          </m:r>
                          <m:r>
                            <m:rPr>
                              <m:nor/>
                            </m:rPr>
                            <a:rPr lang="en-GB" sz="2400">
                              <a:solidFill>
                                <a:srgbClr val="000000"/>
                              </a:solidFill>
                              <a:effectLst/>
                              <a:latin typeface="Fira Sans" panose="020B0503050000020004" pitchFamily="34" charset="0"/>
                              <a:ea typeface="Fira Sans" panose="020B0503050000020004" pitchFamily="34" charset="0"/>
                              <a:cs typeface="Times New Roman" panose="02020603050405020304" pitchFamily="18" charset="0"/>
                            </a:rPr>
                            <m:t>, </m:t>
                          </m:r>
                          <m:r>
                            <m:rPr>
                              <m:nor/>
                            </m:rPr>
                            <a:rPr lang="en-GB" sz="2400">
                              <a:solidFill>
                                <a:srgbClr val="000000"/>
                              </a:solidFill>
                              <a:effectLst/>
                              <a:latin typeface="Fira Sans" panose="020B0503050000020004" pitchFamily="34" charset="0"/>
                              <a:ea typeface="Fira Sans" panose="020B0503050000020004" pitchFamily="34" charset="0"/>
                              <a:cs typeface="Times New Roman" panose="02020603050405020304" pitchFamily="18" charset="0"/>
                            </a:rPr>
                            <m:t>in</m:t>
                          </m:r>
                          <m:r>
                            <m:rPr>
                              <m:nor/>
                            </m:rPr>
                            <a:rPr lang="en-GB" sz="2400">
                              <a:solidFill>
                                <a:srgbClr val="000000"/>
                              </a:solidFill>
                              <a:effectLst/>
                              <a:latin typeface="Fira Sans" panose="020B0503050000020004" pitchFamily="34" charset="0"/>
                              <a:ea typeface="Fira Sans" panose="020B0503050000020004" pitchFamily="34" charset="0"/>
                              <a:cs typeface="Times New Roman" panose="02020603050405020304" pitchFamily="18" charset="0"/>
                            </a:rPr>
                            <m:t> </m:t>
                          </m:r>
                          <m:r>
                            <m:rPr>
                              <m:nor/>
                            </m:rPr>
                            <a:rPr lang="en-GB" sz="2400">
                              <a:solidFill>
                                <a:srgbClr val="000000"/>
                              </a:solidFill>
                              <a:effectLst/>
                              <a:latin typeface="Fira Sans" panose="020B0503050000020004" pitchFamily="34" charset="0"/>
                              <a:ea typeface="Fira Sans" panose="020B0503050000020004" pitchFamily="34" charset="0"/>
                              <a:cs typeface="Times New Roman" panose="02020603050405020304" pitchFamily="18" charset="0"/>
                            </a:rPr>
                            <m:t>m</m:t>
                          </m:r>
                        </m:num>
                        <m:den>
                          <m:r>
                            <m:rPr>
                              <m:nor/>
                            </m:rPr>
                            <a:rPr lang="en-GB" sz="2400" i="0">
                              <a:solidFill>
                                <a:srgbClr val="000000"/>
                              </a:solidFill>
                              <a:effectLst/>
                              <a:latin typeface="Fira Sans" panose="020B0503050000020004" pitchFamily="34" charset="0"/>
                              <a:ea typeface="Fira Sans" panose="020B0503050000020004" pitchFamily="34" charset="0"/>
                              <a:cs typeface="Times New Roman" panose="02020603050405020304" pitchFamily="18" charset="0"/>
                            </a:rPr>
                            <m:t>actual</m:t>
                          </m:r>
                          <m:r>
                            <m:rPr>
                              <m:nor/>
                            </m:rPr>
                            <a:rPr lang="en-GB" sz="2400" i="0">
                              <a:solidFill>
                                <a:srgbClr val="000000"/>
                              </a:solidFill>
                              <a:effectLst/>
                              <a:latin typeface="Fira Sans" panose="020B0503050000020004" pitchFamily="34" charset="0"/>
                              <a:ea typeface="Fira Sans" panose="020B0503050000020004" pitchFamily="34" charset="0"/>
                              <a:cs typeface="Times New Roman" panose="02020603050405020304" pitchFamily="18" charset="0"/>
                            </a:rPr>
                            <m:t> </m:t>
                          </m:r>
                          <m:r>
                            <m:rPr>
                              <m:nor/>
                            </m:rPr>
                            <a:rPr lang="en-GB" sz="2400" i="0">
                              <a:solidFill>
                                <a:srgbClr val="000000"/>
                              </a:solidFill>
                              <a:effectLst/>
                              <a:latin typeface="Fira Sans" panose="020B0503050000020004" pitchFamily="34" charset="0"/>
                              <a:ea typeface="Fira Sans" panose="020B0503050000020004" pitchFamily="34" charset="0"/>
                              <a:cs typeface="Times New Roman" panose="02020603050405020304" pitchFamily="18" charset="0"/>
                            </a:rPr>
                            <m:t>height</m:t>
                          </m:r>
                          <m:r>
                            <m:rPr>
                              <m:nor/>
                            </m:rPr>
                            <a:rPr lang="en-GB" sz="2400" i="0">
                              <a:solidFill>
                                <a:srgbClr val="000000"/>
                              </a:solidFill>
                              <a:effectLst/>
                              <a:latin typeface="Fira Sans" panose="020B0503050000020004" pitchFamily="34" charset="0"/>
                              <a:ea typeface="Fira Sans" panose="020B0503050000020004" pitchFamily="34" charset="0"/>
                              <a:cs typeface="Times New Roman" panose="02020603050405020304" pitchFamily="18" charset="0"/>
                            </a:rPr>
                            <m:t> </m:t>
                          </m:r>
                          <m:r>
                            <m:rPr>
                              <m:nor/>
                            </m:rPr>
                            <a:rPr lang="en-GB" sz="2400" i="0">
                              <a:solidFill>
                                <a:srgbClr val="000000"/>
                              </a:solidFill>
                              <a:effectLst/>
                              <a:latin typeface="Fira Sans" panose="020B0503050000020004" pitchFamily="34" charset="0"/>
                              <a:ea typeface="Fira Sans" panose="020B0503050000020004" pitchFamily="34" charset="0"/>
                              <a:cs typeface="Times New Roman" panose="02020603050405020304" pitchFamily="18" charset="0"/>
                            </a:rPr>
                            <m:t>of</m:t>
                          </m:r>
                          <m:r>
                            <m:rPr>
                              <m:nor/>
                            </m:rPr>
                            <a:rPr lang="en-GB" sz="2400" i="0">
                              <a:solidFill>
                                <a:srgbClr val="000000"/>
                              </a:solidFill>
                              <a:effectLst/>
                              <a:latin typeface="Fira Sans" panose="020B0503050000020004" pitchFamily="34" charset="0"/>
                              <a:ea typeface="Fira Sans" panose="020B0503050000020004" pitchFamily="34" charset="0"/>
                              <a:cs typeface="Times New Roman" panose="02020603050405020304" pitchFamily="18" charset="0"/>
                            </a:rPr>
                            <m:t> </m:t>
                          </m:r>
                          <m:r>
                            <m:rPr>
                              <m:nor/>
                            </m:rPr>
                            <a:rPr lang="en-GB" sz="2400" i="0">
                              <a:solidFill>
                                <a:srgbClr val="000000"/>
                              </a:solidFill>
                              <a:effectLst/>
                              <a:latin typeface="Fira Sans" panose="020B0503050000020004" pitchFamily="34" charset="0"/>
                              <a:ea typeface="Fira Sans" panose="020B0503050000020004" pitchFamily="34" charset="0"/>
                              <a:cs typeface="Times New Roman" panose="02020603050405020304" pitchFamily="18" charset="0"/>
                            </a:rPr>
                            <m:t>point</m:t>
                          </m:r>
                          <m:r>
                            <m:rPr>
                              <m:nor/>
                            </m:rPr>
                            <a:rPr lang="en-GB" sz="2400" i="0">
                              <a:solidFill>
                                <a:srgbClr val="000000"/>
                              </a:solidFill>
                              <a:effectLst/>
                              <a:latin typeface="Fira Sans" panose="020B0503050000020004" pitchFamily="34" charset="0"/>
                              <a:ea typeface="Fira Sans" panose="020B0503050000020004" pitchFamily="34" charset="0"/>
                              <a:cs typeface="Times New Roman" panose="02020603050405020304" pitchFamily="18" charset="0"/>
                            </a:rPr>
                            <m:t> </m:t>
                          </m:r>
                          <m:r>
                            <m:rPr>
                              <m:nor/>
                            </m:rPr>
                            <a:rPr lang="en-GB" sz="2400" i="0">
                              <a:solidFill>
                                <a:srgbClr val="000000"/>
                              </a:solidFill>
                              <a:effectLst/>
                              <a:latin typeface="Fira Sans" panose="020B0503050000020004" pitchFamily="34" charset="0"/>
                              <a:ea typeface="Fira Sans" panose="020B0503050000020004" pitchFamily="34" charset="0"/>
                              <a:cs typeface="Times New Roman" panose="02020603050405020304" pitchFamily="18" charset="0"/>
                            </a:rPr>
                            <m:t>P</m:t>
                          </m:r>
                          <m:r>
                            <m:rPr>
                              <m:nor/>
                            </m:rPr>
                            <a:rPr lang="en-GB" sz="2400" i="0">
                              <a:solidFill>
                                <a:srgbClr val="000000"/>
                              </a:solidFill>
                              <a:effectLst/>
                              <a:latin typeface="Fira Sans" panose="020B0503050000020004" pitchFamily="34" charset="0"/>
                              <a:ea typeface="Fira Sans" panose="020B0503050000020004" pitchFamily="34" charset="0"/>
                              <a:cs typeface="Times New Roman" panose="02020603050405020304" pitchFamily="18" charset="0"/>
                            </a:rPr>
                            <m:t> </m:t>
                          </m:r>
                          <m:r>
                            <m:rPr>
                              <m:nor/>
                            </m:rPr>
                            <a:rPr lang="en-GB" sz="2400" i="0">
                              <a:solidFill>
                                <a:srgbClr val="000000"/>
                              </a:solidFill>
                              <a:effectLst/>
                              <a:latin typeface="Fira Sans" panose="020B0503050000020004" pitchFamily="34" charset="0"/>
                              <a:ea typeface="Fira Sans" panose="020B0503050000020004" pitchFamily="34" charset="0"/>
                              <a:cs typeface="Times New Roman" panose="02020603050405020304" pitchFamily="18" charset="0"/>
                            </a:rPr>
                            <m:t>above</m:t>
                          </m:r>
                          <m:r>
                            <m:rPr>
                              <m:nor/>
                            </m:rPr>
                            <a:rPr lang="en-GB" sz="2400" i="0">
                              <a:solidFill>
                                <a:srgbClr val="000000"/>
                              </a:solidFill>
                              <a:effectLst/>
                              <a:latin typeface="Fira Sans" panose="020B0503050000020004" pitchFamily="34" charset="0"/>
                              <a:ea typeface="Fira Sans" panose="020B0503050000020004" pitchFamily="34" charset="0"/>
                              <a:cs typeface="Times New Roman" panose="02020603050405020304" pitchFamily="18" charset="0"/>
                            </a:rPr>
                            <m:t> </m:t>
                          </m:r>
                          <m:r>
                            <m:rPr>
                              <m:nor/>
                            </m:rPr>
                            <a:rPr lang="en-GB" sz="2400" i="0">
                              <a:solidFill>
                                <a:srgbClr val="000000"/>
                              </a:solidFill>
                              <a:effectLst/>
                              <a:latin typeface="Fira Sans" panose="020B0503050000020004" pitchFamily="34" charset="0"/>
                              <a:ea typeface="Fira Sans" panose="020B0503050000020004" pitchFamily="34" charset="0"/>
                              <a:cs typeface="Times New Roman" panose="02020603050405020304" pitchFamily="18" charset="0"/>
                            </a:rPr>
                            <m:t>ground</m:t>
                          </m:r>
                          <m:r>
                            <m:rPr>
                              <m:nor/>
                            </m:rPr>
                            <a:rPr lang="en-GB" sz="2400" i="0">
                              <a:solidFill>
                                <a:srgbClr val="000000"/>
                              </a:solidFill>
                              <a:effectLst/>
                              <a:latin typeface="Fira Sans" panose="020B0503050000020004" pitchFamily="34" charset="0"/>
                              <a:ea typeface="Fira Sans" panose="020B0503050000020004" pitchFamily="34" charset="0"/>
                              <a:cs typeface="Times New Roman" panose="02020603050405020304" pitchFamily="18" charset="0"/>
                            </a:rPr>
                            <m:t>, </m:t>
                          </m:r>
                          <m:r>
                            <m:rPr>
                              <m:nor/>
                            </m:rPr>
                            <a:rPr lang="en-GB" sz="2400" i="1">
                              <a:solidFill>
                                <a:srgbClr val="000000"/>
                              </a:solidFill>
                              <a:effectLst/>
                              <a:latin typeface="Fira Sans" panose="020B0503050000020004" pitchFamily="34" charset="0"/>
                              <a:ea typeface="Fira Sans" panose="020B0503050000020004" pitchFamily="34" charset="0"/>
                              <a:cs typeface="Times New Roman" panose="02020603050405020304" pitchFamily="18" charset="0"/>
                            </a:rPr>
                            <m:t>p</m:t>
                          </m:r>
                          <m:r>
                            <m:rPr>
                              <m:nor/>
                            </m:rPr>
                            <a:rPr lang="en-GB" sz="2400" i="0">
                              <a:solidFill>
                                <a:srgbClr val="000000"/>
                              </a:solidFill>
                              <a:effectLst/>
                              <a:latin typeface="Fira Sans" panose="020B0503050000020004" pitchFamily="34" charset="0"/>
                              <a:ea typeface="Fira Sans" panose="020B0503050000020004" pitchFamily="34" charset="0"/>
                              <a:cs typeface="Times New Roman" panose="02020603050405020304" pitchFamily="18" charset="0"/>
                            </a:rPr>
                            <m:t>, </m:t>
                          </m:r>
                          <m:r>
                            <m:rPr>
                              <m:nor/>
                            </m:rPr>
                            <a:rPr lang="en-GB" sz="2400" i="0">
                              <a:solidFill>
                                <a:srgbClr val="000000"/>
                              </a:solidFill>
                              <a:effectLst/>
                              <a:latin typeface="Fira Sans" panose="020B0503050000020004" pitchFamily="34" charset="0"/>
                              <a:ea typeface="Fira Sans" panose="020B0503050000020004" pitchFamily="34" charset="0"/>
                              <a:cs typeface="Times New Roman" panose="02020603050405020304" pitchFamily="18" charset="0"/>
                            </a:rPr>
                            <m:t>in</m:t>
                          </m:r>
                          <m:r>
                            <m:rPr>
                              <m:nor/>
                            </m:rPr>
                            <a:rPr lang="en-GB" sz="2400" i="0">
                              <a:solidFill>
                                <a:srgbClr val="000000"/>
                              </a:solidFill>
                              <a:effectLst/>
                              <a:latin typeface="Fira Sans" panose="020B0503050000020004" pitchFamily="34" charset="0"/>
                              <a:ea typeface="Fira Sans" panose="020B0503050000020004" pitchFamily="34" charset="0"/>
                              <a:cs typeface="Times New Roman" panose="02020603050405020304" pitchFamily="18" charset="0"/>
                            </a:rPr>
                            <m:t> </m:t>
                          </m:r>
                          <m:r>
                            <m:rPr>
                              <m:nor/>
                            </m:rPr>
                            <a:rPr lang="en-GB" sz="2400" i="0">
                              <a:solidFill>
                                <a:srgbClr val="000000"/>
                              </a:solidFill>
                              <a:effectLst/>
                              <a:latin typeface="Fira Sans" panose="020B0503050000020004" pitchFamily="34" charset="0"/>
                              <a:ea typeface="Fira Sans" panose="020B0503050000020004" pitchFamily="34" charset="0"/>
                              <a:cs typeface="Times New Roman" panose="02020603050405020304" pitchFamily="18" charset="0"/>
                            </a:rPr>
                            <m:t>m</m:t>
                          </m:r>
                        </m:den>
                      </m:f>
                      <m:r>
                        <a:rPr lang="en-GB" sz="2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oMath>
                  </m:oMathPara>
                </a14:m>
                <a:endParaRPr lang="en-GB" sz="2400" dirty="0">
                  <a:solidFill>
                    <a:srgbClr val="000000"/>
                  </a:solidFill>
                  <a:effectLst/>
                  <a:latin typeface="Fira Sans" panose="020B0503050000020004" pitchFamily="34" charset="0"/>
                  <a:ea typeface="Fira Sans" panose="020B0503050000020004" pitchFamily="34" charset="0"/>
                  <a:cs typeface="Times New Roman" panose="02020603050405020304" pitchFamily="18" charset="0"/>
                </a:endParaRPr>
              </a:p>
              <a:p>
                <a:pPr marL="0" indent="0">
                  <a:lnSpc>
                    <a:spcPct val="107000"/>
                  </a:lnSpc>
                  <a:spcAft>
                    <a:spcPts val="800"/>
                  </a:spcAft>
                  <a:buNone/>
                </a:pPr>
                <a:r>
                  <a:rPr lang="en-GB" sz="2400" dirty="0">
                    <a:solidFill>
                      <a:srgbClr val="000000"/>
                    </a:solidFill>
                    <a:effectLst/>
                    <a:latin typeface="Fira Sans" panose="020B0503050000020004" pitchFamily="34" charset="0"/>
                    <a:ea typeface="Fira Sans" panose="020B0503050000020004" pitchFamily="34" charset="0"/>
                    <a:cs typeface="Times New Roman" panose="02020603050405020304" pitchFamily="18" charset="0"/>
                  </a:rPr>
                  <a:t>	 </a:t>
                </a:r>
                <a14:m>
                  <m:oMath xmlns:m="http://schemas.openxmlformats.org/officeDocument/2006/math">
                    <m:r>
                      <m:rPr>
                        <m:nor/>
                      </m:rPr>
                      <a:rPr lang="en-GB" sz="2800">
                        <a:solidFill>
                          <a:srgbClr val="000000"/>
                        </a:solidFill>
                        <a:latin typeface="Fira Sans" panose="020B0503050000020004" pitchFamily="34" charset="0"/>
                        <a:ea typeface="Fira Sans" panose="020B0503050000020004" pitchFamily="34" charset="0"/>
                        <a:cs typeface="Times New Roman" panose="02020603050405020304" pitchFamily="18" charset="0"/>
                      </a:rPr>
                      <m:t>10 = </m:t>
                    </m:r>
                    <m:f>
                      <m:fPr>
                        <m:ctrlPr>
                          <a:rPr lang="en-GB" sz="2800" i="1">
                            <a:latin typeface="Cambria Math" panose="02040503050406030204" pitchFamily="18" charset="0"/>
                            <a:ea typeface="Times New Roman" panose="02020603050405020304" pitchFamily="18" charset="0"/>
                          </a:rPr>
                        </m:ctrlPr>
                      </m:fPr>
                      <m:num>
                        <m:r>
                          <m:rPr>
                            <m:nor/>
                          </m:rPr>
                          <a:rPr lang="en-GB" sz="2800" i="1">
                            <a:solidFill>
                              <a:srgbClr val="000000"/>
                            </a:solidFill>
                            <a:latin typeface="Fira Sans" panose="020B0503050000020004" pitchFamily="34" charset="0"/>
                            <a:ea typeface="Fira Sans" panose="020B0503050000020004" pitchFamily="34" charset="0"/>
                            <a:cs typeface="Times New Roman" panose="02020603050405020304" pitchFamily="18" charset="0"/>
                          </a:rPr>
                          <m:t>t</m:t>
                        </m:r>
                      </m:num>
                      <m:den>
                        <m:r>
                          <m:rPr>
                            <m:nor/>
                          </m:rPr>
                          <a:rPr lang="en-GB" sz="2800" i="1">
                            <a:solidFill>
                              <a:srgbClr val="000000"/>
                            </a:solidFill>
                            <a:latin typeface="Fira Sans" panose="020B0503050000020004" pitchFamily="34" charset="0"/>
                            <a:ea typeface="Fira Sans" panose="020B0503050000020004" pitchFamily="34" charset="0"/>
                            <a:cs typeface="Times New Roman" panose="02020603050405020304" pitchFamily="18" charset="0"/>
                          </a:rPr>
                          <m:t>p</m:t>
                        </m:r>
                      </m:den>
                    </m:f>
                  </m:oMath>
                </a14:m>
                <a:endParaRPr lang="en-GB" sz="2800" dirty="0">
                  <a:latin typeface="Fira Sans" panose="020B0503050000020004" pitchFamily="34" charset="0"/>
                  <a:ea typeface="Fira Sans" panose="020B0503050000020004" pitchFamily="34" charset="0"/>
                </a:endParaRPr>
              </a:p>
              <a:p>
                <a:pPr marL="0" indent="0">
                  <a:buNone/>
                </a:pPr>
                <a:r>
                  <a:rPr lang="en-GB" sz="2800" dirty="0">
                    <a:latin typeface="Fira Sans" panose="020B0503050000020004" pitchFamily="34" charset="0"/>
                    <a:ea typeface="Fira Sans" panose="020B0503050000020004" pitchFamily="34" charset="0"/>
                  </a:rPr>
                  <a:t>            </a:t>
                </a:r>
                <a:r>
                  <a:rPr lang="en-GB" sz="2800" i="1" dirty="0">
                    <a:latin typeface="Fira Sans" panose="020B0503050000020004" pitchFamily="34" charset="0"/>
                    <a:ea typeface="Fira Sans" panose="020B0503050000020004" pitchFamily="34" charset="0"/>
                  </a:rPr>
                  <a:t>t</a:t>
                </a:r>
                <a:r>
                  <a:rPr lang="en-GB" sz="2800" dirty="0">
                    <a:latin typeface="Fira Sans" panose="020B0503050000020004" pitchFamily="34" charset="0"/>
                    <a:ea typeface="Fira Sans" panose="020B0503050000020004" pitchFamily="34" charset="0"/>
                  </a:rPr>
                  <a:t> = 10</a:t>
                </a:r>
                <a:r>
                  <a:rPr lang="en-GB" sz="2800" i="1" dirty="0">
                    <a:latin typeface="Fira Sans" panose="020B0503050000020004" pitchFamily="34" charset="0"/>
                    <a:ea typeface="Fira Sans" panose="020B0503050000020004" pitchFamily="34" charset="0"/>
                  </a:rPr>
                  <a:t>p</a:t>
                </a:r>
              </a:p>
              <a:p>
                <a:pPr marL="0" indent="0">
                  <a:buNone/>
                </a:pPr>
                <a:endParaRPr lang="en-GB" sz="2400" i="1" dirty="0">
                  <a:latin typeface="Fira Sans" panose="020B0503050000020004" pitchFamily="34" charset="0"/>
                  <a:ea typeface="Fira Sans" panose="020B0503050000020004" pitchFamily="34" charset="0"/>
                </a:endParaRPr>
              </a:p>
              <a:p>
                <a:pPr marL="0" indent="0">
                  <a:buNone/>
                </a:pPr>
                <a:r>
                  <a:rPr lang="en-GB" sz="2800" dirty="0">
                    <a:solidFill>
                      <a:srgbClr val="4C72BA"/>
                    </a:solidFill>
                    <a:latin typeface="Fira Sans" panose="020B0503050000020004" pitchFamily="34" charset="0"/>
                    <a:ea typeface="Fira Sans" panose="020B0503050000020004" pitchFamily="34" charset="0"/>
                  </a:rPr>
                  <a:t>Using the sample results</a:t>
                </a:r>
              </a:p>
              <a:p>
                <a:pPr marL="0" indent="0">
                  <a:buNone/>
                </a:pPr>
                <a:r>
                  <a:rPr lang="en-GB" sz="2800" i="1" dirty="0">
                    <a:latin typeface="Fira Sans" panose="020B0503050000020004" pitchFamily="34" charset="0"/>
                    <a:ea typeface="Fira Sans" panose="020B0503050000020004" pitchFamily="34" charset="0"/>
                  </a:rPr>
                  <a:t>	p </a:t>
                </a:r>
                <a:r>
                  <a:rPr lang="en-GB" sz="2800" dirty="0">
                    <a:latin typeface="Fira Sans" panose="020B0503050000020004" pitchFamily="34" charset="0"/>
                    <a:ea typeface="Fira Sans" panose="020B0503050000020004" pitchFamily="34" charset="0"/>
                  </a:rPr>
                  <a:t>= 1.04 m</a:t>
                </a:r>
              </a:p>
              <a:p>
                <a:pPr marL="0" indent="0">
                  <a:buNone/>
                </a:pPr>
                <a:r>
                  <a:rPr lang="en-GB" sz="2800" i="1" dirty="0">
                    <a:latin typeface="Fira Sans" panose="020B0503050000020004" pitchFamily="34" charset="0"/>
                    <a:ea typeface="Fira Sans" panose="020B0503050000020004" pitchFamily="34" charset="0"/>
                  </a:rPr>
                  <a:t>            t </a:t>
                </a:r>
                <a:r>
                  <a:rPr lang="en-GB" sz="2800" dirty="0">
                    <a:latin typeface="Fira Sans" panose="020B0503050000020004" pitchFamily="34" charset="0"/>
                    <a:ea typeface="Fira Sans" panose="020B0503050000020004" pitchFamily="34" charset="0"/>
                  </a:rPr>
                  <a:t>= 10 × 1.04 = 10.4</a:t>
                </a:r>
              </a:p>
              <a:p>
                <a:pPr marL="0" indent="0">
                  <a:buNone/>
                </a:pPr>
                <a:r>
                  <a:rPr lang="en-GB" sz="2800" u="sng" dirty="0">
                    <a:latin typeface="Fira Sans" panose="020B0503050000020004" pitchFamily="34" charset="0"/>
                    <a:ea typeface="Fira Sans" panose="020B0503050000020004" pitchFamily="34" charset="0"/>
                  </a:rPr>
                  <a:t>The height of the tree is 10.4 m</a:t>
                </a:r>
              </a:p>
              <a:p>
                <a:pPr marL="0" indent="0">
                  <a:buNone/>
                </a:pPr>
                <a:endParaRPr lang="en-GB" sz="2400" i="1" dirty="0">
                  <a:latin typeface="Fira Sans" panose="020B0503050000020004" pitchFamily="34" charset="0"/>
                  <a:ea typeface="Fira Sans" panose="020B0503050000020004" pitchFamily="34" charset="0"/>
                </a:endParaRPr>
              </a:p>
            </p:txBody>
          </p:sp>
        </mc:Choice>
        <mc:Fallback xmlns="">
          <p:sp>
            <p:nvSpPr>
              <p:cNvPr id="7" name="Content Placeholder 6">
                <a:extLst>
                  <a:ext uri="{FF2B5EF4-FFF2-40B4-BE49-F238E27FC236}">
                    <a16:creationId xmlns:a16="http://schemas.microsoft.com/office/drawing/2014/main" id="{5B29AD00-C7F1-4097-B292-6FD715C3B0A6}"/>
                  </a:ext>
                </a:extLst>
              </p:cNvPr>
              <p:cNvSpPr>
                <a:spLocks noGrp="1" noRot="1" noChangeAspect="1" noMove="1" noResize="1" noEditPoints="1" noAdjustHandles="1" noChangeArrowheads="1" noChangeShapeType="1" noTextEdit="1"/>
              </p:cNvSpPr>
              <p:nvPr>
                <p:ph idx="1"/>
              </p:nvPr>
            </p:nvSpPr>
            <p:spPr>
              <a:xfrm>
                <a:off x="3312572" y="435429"/>
                <a:ext cx="8434137" cy="6066971"/>
              </a:xfrm>
              <a:blipFill>
                <a:blip r:embed="rId5"/>
                <a:stretch>
                  <a:fillRect l="-1445" t="-1305"/>
                </a:stretch>
              </a:blipFill>
            </p:spPr>
            <p:txBody>
              <a:bodyPr/>
              <a:lstStyle/>
              <a:p>
                <a:r>
                  <a:rPr lang="en-GB">
                    <a:noFill/>
                  </a:rPr>
                  <a:t> </a:t>
                </a:r>
              </a:p>
            </p:txBody>
          </p:sp>
        </mc:Fallback>
      </mc:AlternateContent>
      <p:sp>
        <p:nvSpPr>
          <p:cNvPr id="5" name="TextBox 4">
            <a:extLst>
              <a:ext uri="{FF2B5EF4-FFF2-40B4-BE49-F238E27FC236}">
                <a16:creationId xmlns:a16="http://schemas.microsoft.com/office/drawing/2014/main" id="{B3DCA151-D4D0-6D4D-9FFF-5B998258C7C7}"/>
              </a:ext>
            </a:extLst>
          </p:cNvPr>
          <p:cNvSpPr txBox="1"/>
          <p:nvPr/>
        </p:nvSpPr>
        <p:spPr>
          <a:xfrm>
            <a:off x="0" y="2204996"/>
            <a:ext cx="2976467" cy="1754326"/>
          </a:xfrm>
          <a:prstGeom prst="rect">
            <a:avLst/>
          </a:prstGeom>
          <a:noFill/>
        </p:spPr>
        <p:txBody>
          <a:bodyPr wrap="square" rtlCol="0">
            <a:spAutoFit/>
          </a:bodyPr>
          <a:lstStyle/>
          <a:p>
            <a:r>
              <a:rPr lang="en-GB" sz="3600" dirty="0">
                <a:solidFill>
                  <a:schemeClr val="bg1"/>
                </a:solidFill>
                <a:latin typeface="Fira Sans Medium" panose="020B0603050000020004" pitchFamily="34" charset="0"/>
              </a:rPr>
              <a:t>Calculating height using </a:t>
            </a:r>
            <a:r>
              <a:rPr lang="en-GB" sz="3600" spc="-300" dirty="0">
                <a:solidFill>
                  <a:schemeClr val="bg1"/>
                </a:solidFill>
                <a:latin typeface="Fira Sans Medium" panose="020B0603050000020004" pitchFamily="34" charset="0"/>
              </a:rPr>
              <a:t>proportionality</a:t>
            </a:r>
            <a:endParaRPr lang="en-GB" sz="3600" i="1" spc="-300" dirty="0">
              <a:solidFill>
                <a:schemeClr val="bg1"/>
              </a:solidFill>
              <a:latin typeface="Fira Sans Medium" panose="020B0603050000020004" pitchFamily="34" charset="0"/>
            </a:endParaRPr>
          </a:p>
        </p:txBody>
      </p:sp>
    </p:spTree>
    <p:extLst>
      <p:ext uri="{BB962C8B-B14F-4D97-AF65-F5344CB8AC3E}">
        <p14:creationId xmlns:p14="http://schemas.microsoft.com/office/powerpoint/2010/main" val="619757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0C673-7FB0-EFC3-EC7E-508ED003D3D7}"/>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7BB4A29A-45DA-505C-5B26-CDCA057B9A83}"/>
              </a:ext>
            </a:extLst>
          </p:cNvPr>
          <p:cNvGrpSpPr/>
          <p:nvPr/>
        </p:nvGrpSpPr>
        <p:grpSpPr>
          <a:xfrm>
            <a:off x="0" y="5856400"/>
            <a:ext cx="12093744" cy="1001600"/>
            <a:chOff x="0" y="5856400"/>
            <a:chExt cx="12093744" cy="1001600"/>
          </a:xfrm>
        </p:grpSpPr>
        <p:pic>
          <p:nvPicPr>
            <p:cNvPr id="4" name="Picture 3" descr="A magnifying glass with a logo&#10;&#10;AI-generated content may be incorrect.">
              <a:extLst>
                <a:ext uri="{FF2B5EF4-FFF2-40B4-BE49-F238E27FC236}">
                  <a16:creationId xmlns:a16="http://schemas.microsoft.com/office/drawing/2014/main" id="{16FC6A27-3CE8-50F8-7BD9-CBB757B396A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86181" y="5856400"/>
              <a:ext cx="1607563" cy="900000"/>
            </a:xfrm>
            <a:prstGeom prst="rect">
              <a:avLst/>
            </a:prstGeom>
          </p:spPr>
        </p:pic>
        <p:pic>
          <p:nvPicPr>
            <p:cNvPr id="3" name="Picture 2" descr="A black background with white text&#10;&#10;AI-generated content may be incorrect.">
              <a:extLst>
                <a:ext uri="{FF2B5EF4-FFF2-40B4-BE49-F238E27FC236}">
                  <a16:creationId xmlns:a16="http://schemas.microsoft.com/office/drawing/2014/main" id="{AD251676-3508-BF63-84B5-E86FE7DC7D2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5958000"/>
              <a:ext cx="2598476" cy="900000"/>
            </a:xfrm>
            <a:prstGeom prst="rect">
              <a:avLst/>
            </a:prstGeom>
          </p:spPr>
        </p:pic>
      </p:grpSp>
      <p:pic>
        <p:nvPicPr>
          <p:cNvPr id="6" name="Picture 5" descr="A video game screen with green and white lines&#10;&#10;AI-generated content may be incorrect.">
            <a:extLst>
              <a:ext uri="{FF2B5EF4-FFF2-40B4-BE49-F238E27FC236}">
                <a16:creationId xmlns:a16="http://schemas.microsoft.com/office/drawing/2014/main" id="{FE65E03C-98C5-255C-2BA1-05D5DAD6600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1058724"/>
            <a:ext cx="12192000" cy="4740552"/>
          </a:xfrm>
          <a:prstGeom prst="rect">
            <a:avLst/>
          </a:prstGeom>
        </p:spPr>
      </p:pic>
      <p:sp>
        <p:nvSpPr>
          <p:cNvPr id="2" name="TextBox 1">
            <a:extLst>
              <a:ext uri="{FF2B5EF4-FFF2-40B4-BE49-F238E27FC236}">
                <a16:creationId xmlns:a16="http://schemas.microsoft.com/office/drawing/2014/main" id="{0AA235DA-DE75-D7BA-59F9-18382610D2E5}"/>
              </a:ext>
            </a:extLst>
          </p:cNvPr>
          <p:cNvSpPr txBox="1"/>
          <p:nvPr/>
        </p:nvSpPr>
        <p:spPr>
          <a:xfrm>
            <a:off x="4180735" y="6535502"/>
            <a:ext cx="4474167" cy="215444"/>
          </a:xfrm>
          <a:prstGeom prst="rect">
            <a:avLst/>
          </a:prstGeom>
          <a:noFill/>
        </p:spPr>
        <p:txBody>
          <a:bodyPr wrap="square" rtlCol="0">
            <a:spAutoFit/>
          </a:bodyPr>
          <a:lstStyle/>
          <a:p>
            <a:r>
              <a:rPr lang="en-GB" sz="800" dirty="0">
                <a:solidFill>
                  <a:schemeClr val="bg1">
                    <a:lumMod val="75000"/>
                  </a:schemeClr>
                </a:solidFill>
                <a:latin typeface="Fira Sans" panose="020B0503050000020004" pitchFamily="34" charset="0"/>
                <a:ea typeface="Fira Sans" panose="020B0503050000020004" pitchFamily="34" charset="0"/>
              </a:rPr>
              <a:t>CAF (NCEO) using graphics by Divyansh </a:t>
            </a:r>
            <a:r>
              <a:rPr lang="en-GB" sz="800" dirty="0" err="1">
                <a:solidFill>
                  <a:schemeClr val="bg1">
                    <a:lumMod val="75000"/>
                  </a:schemeClr>
                </a:solidFill>
                <a:latin typeface="Fira Sans" panose="020B0503050000020004" pitchFamily="34" charset="0"/>
                <a:ea typeface="Fira Sans" panose="020B0503050000020004" pitchFamily="34" charset="0"/>
              </a:rPr>
              <a:t>Kumarand</a:t>
            </a:r>
            <a:r>
              <a:rPr lang="en-GB" sz="800" dirty="0">
                <a:solidFill>
                  <a:schemeClr val="bg1">
                    <a:lumMod val="75000"/>
                  </a:schemeClr>
                </a:solidFill>
                <a:latin typeface="Fira Sans" panose="020B0503050000020004" pitchFamily="34" charset="0"/>
                <a:ea typeface="Fira Sans" panose="020B0503050000020004" pitchFamily="34" charset="0"/>
              </a:rPr>
              <a:t> and Georges </a:t>
            </a:r>
            <a:r>
              <a:rPr lang="en-GB" sz="800" dirty="0" err="1">
                <a:solidFill>
                  <a:schemeClr val="bg1">
                    <a:lumMod val="75000"/>
                  </a:schemeClr>
                </a:solidFill>
                <a:latin typeface="Fira Sans" panose="020B0503050000020004" pitchFamily="34" charset="0"/>
                <a:ea typeface="Fira Sans" panose="020B0503050000020004" pitchFamily="34" charset="0"/>
              </a:rPr>
              <a:t>Tsukaïmah</a:t>
            </a:r>
            <a:r>
              <a:rPr lang="en-GB" sz="800" dirty="0">
                <a:solidFill>
                  <a:schemeClr val="bg1">
                    <a:lumMod val="75000"/>
                  </a:schemeClr>
                </a:solidFill>
                <a:latin typeface="Fira Sans" panose="020B0503050000020004" pitchFamily="34" charset="0"/>
                <a:ea typeface="Fira Sans" panose="020B0503050000020004" pitchFamily="34" charset="0"/>
              </a:rPr>
              <a:t> from </a:t>
            </a:r>
            <a:r>
              <a:rPr lang="en-GB" sz="800" dirty="0" err="1">
                <a:solidFill>
                  <a:schemeClr val="bg1">
                    <a:lumMod val="75000"/>
                  </a:schemeClr>
                </a:solidFill>
                <a:latin typeface="Fira Sans" panose="020B0503050000020004" pitchFamily="34" charset="0"/>
                <a:ea typeface="Fira Sans" panose="020B0503050000020004" pitchFamily="34" charset="0"/>
              </a:rPr>
              <a:t>Pixabay</a:t>
            </a:r>
            <a:r>
              <a:rPr lang="en-GB" sz="800" dirty="0">
                <a:solidFill>
                  <a:schemeClr val="bg1">
                    <a:lumMod val="75000"/>
                  </a:schemeClr>
                </a:solidFill>
                <a:latin typeface="Fira Sans" panose="020B0503050000020004" pitchFamily="34" charset="0"/>
                <a:ea typeface="Fira Sans" panose="020B0503050000020004" pitchFamily="34" charset="0"/>
              </a:rPr>
              <a:t> </a:t>
            </a:r>
          </a:p>
        </p:txBody>
      </p:sp>
    </p:spTree>
    <p:extLst>
      <p:ext uri="{BB962C8B-B14F-4D97-AF65-F5344CB8AC3E}">
        <p14:creationId xmlns:p14="http://schemas.microsoft.com/office/powerpoint/2010/main" val="2589861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AAF77-1C26-36A2-D575-5E60AA0E0CC2}"/>
            </a:ext>
          </a:extLst>
        </p:cNvPr>
        <p:cNvGrpSpPr/>
        <p:nvPr/>
      </p:nvGrpSpPr>
      <p:grpSpPr>
        <a:xfrm>
          <a:off x="0" y="0"/>
          <a:ext cx="0" cy="0"/>
          <a:chOff x="0" y="0"/>
          <a:chExt cx="0" cy="0"/>
        </a:xfrm>
      </p:grpSpPr>
      <p:pic>
        <p:nvPicPr>
          <p:cNvPr id="4" name="Picture 3" descr="A magnifying glass with a logo&#10;&#10;AI-generated content may be incorrect.">
            <a:extLst>
              <a:ext uri="{FF2B5EF4-FFF2-40B4-BE49-F238E27FC236}">
                <a16:creationId xmlns:a16="http://schemas.microsoft.com/office/drawing/2014/main" id="{6447BE51-3C41-BACF-6935-6B2046A88D8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86181" y="5856400"/>
            <a:ext cx="1607563" cy="900000"/>
          </a:xfrm>
          <a:prstGeom prst="rect">
            <a:avLst/>
          </a:prstGeom>
        </p:spPr>
      </p:pic>
      <p:sp>
        <p:nvSpPr>
          <p:cNvPr id="2" name="Rectangle: Single Corner Rounded 1">
            <a:extLst>
              <a:ext uri="{FF2B5EF4-FFF2-40B4-BE49-F238E27FC236}">
                <a16:creationId xmlns:a16="http://schemas.microsoft.com/office/drawing/2014/main" id="{F94D9D16-5E43-F862-26A4-1FDE9488E065}"/>
              </a:ext>
            </a:extLst>
          </p:cNvPr>
          <p:cNvSpPr/>
          <p:nvPr/>
        </p:nvSpPr>
        <p:spPr>
          <a:xfrm rot="16200000" flipH="1" flipV="1">
            <a:off x="-1940767" y="1940768"/>
            <a:ext cx="6857999" cy="2976465"/>
          </a:xfrm>
          <a:prstGeom prst="round1Rect">
            <a:avLst>
              <a:gd name="adj" fmla="val 50000"/>
            </a:avLst>
          </a:prstGeom>
          <a:solidFill>
            <a:srgbClr val="4C7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a:extLst>
              <a:ext uri="{FF2B5EF4-FFF2-40B4-BE49-F238E27FC236}">
                <a16:creationId xmlns:a16="http://schemas.microsoft.com/office/drawing/2014/main" id="{F140D355-AB10-D9F7-41BB-2066F1FE2650}"/>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188995" y="160644"/>
            <a:ext cx="2598475" cy="900000"/>
          </a:xfrm>
          <a:prstGeom prst="rect">
            <a:avLst/>
          </a:prstGeom>
        </p:spPr>
      </p:pic>
      <p:sp>
        <p:nvSpPr>
          <p:cNvPr id="7" name="Content Placeholder 6">
            <a:extLst>
              <a:ext uri="{FF2B5EF4-FFF2-40B4-BE49-F238E27FC236}">
                <a16:creationId xmlns:a16="http://schemas.microsoft.com/office/drawing/2014/main" id="{5B29AD00-C7F1-4097-B292-6FD715C3B0A6}"/>
              </a:ext>
            </a:extLst>
          </p:cNvPr>
          <p:cNvSpPr>
            <a:spLocks noGrp="1"/>
          </p:cNvSpPr>
          <p:nvPr>
            <p:ph idx="1"/>
          </p:nvPr>
        </p:nvSpPr>
        <p:spPr>
          <a:xfrm>
            <a:off x="3439182" y="936838"/>
            <a:ext cx="8434137" cy="5411931"/>
          </a:xfrm>
        </p:spPr>
        <p:txBody>
          <a:bodyPr>
            <a:normAutofit/>
          </a:bodyPr>
          <a:lstStyle/>
          <a:p>
            <a:pPr marL="0" indent="0">
              <a:lnSpc>
                <a:spcPct val="107000"/>
              </a:lnSpc>
              <a:spcAft>
                <a:spcPts val="800"/>
              </a:spcAft>
              <a:buNone/>
            </a:pPr>
            <a:r>
              <a:rPr lang="en-GB" sz="2400"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Most of the tree makes one side of a right-angled triangle with side lengths </a:t>
            </a:r>
            <a:r>
              <a:rPr lang="en-GB" sz="2400" i="1"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h</a:t>
            </a:r>
            <a:r>
              <a:rPr lang="en-GB" sz="2400"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 (hypotenuse), </a:t>
            </a:r>
            <a:r>
              <a:rPr lang="en-GB" sz="2400" i="1"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o</a:t>
            </a:r>
            <a:r>
              <a:rPr lang="en-GB" sz="2400"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 and </a:t>
            </a:r>
            <a:r>
              <a:rPr lang="en-GB" sz="2400" i="1"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a</a:t>
            </a:r>
            <a:r>
              <a:rPr lang="en-GB" sz="2400"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 </a:t>
            </a:r>
          </a:p>
          <a:p>
            <a:pPr marL="0" indent="0">
              <a:lnSpc>
                <a:spcPct val="107000"/>
              </a:lnSpc>
              <a:spcAft>
                <a:spcPts val="800"/>
              </a:spcAft>
              <a:buNone/>
            </a:pPr>
            <a:r>
              <a:rPr lang="en-GB" sz="2400"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From Pythagoras’ theorem 		</a:t>
            </a:r>
            <a:r>
              <a:rPr lang="en-GB" sz="2400" i="1"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h</a:t>
            </a:r>
            <a:r>
              <a:rPr lang="en-GB" sz="2400" baseline="30000"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2</a:t>
            </a:r>
            <a:r>
              <a:rPr lang="en-GB" sz="2400"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 = </a:t>
            </a:r>
            <a:r>
              <a:rPr lang="en-GB" sz="2400" i="1"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o</a:t>
            </a:r>
            <a:r>
              <a:rPr lang="en-GB" sz="2400" baseline="30000"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2</a:t>
            </a:r>
            <a:r>
              <a:rPr lang="en-GB" sz="2400"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 + </a:t>
            </a:r>
            <a:r>
              <a:rPr lang="en-GB" sz="2400" i="1"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a</a:t>
            </a:r>
            <a:r>
              <a:rPr lang="en-GB" sz="2400" baseline="30000"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2</a:t>
            </a:r>
          </a:p>
          <a:p>
            <a:pPr marL="0" indent="0">
              <a:lnSpc>
                <a:spcPct val="107000"/>
              </a:lnSpc>
              <a:spcAft>
                <a:spcPts val="800"/>
              </a:spcAft>
              <a:buNone/>
            </a:pPr>
            <a:r>
              <a:rPr lang="en-GB" sz="2400"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But </a:t>
            </a:r>
            <a:r>
              <a:rPr lang="en-GB" sz="2400" i="1"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a</a:t>
            </a:r>
            <a:r>
              <a:rPr lang="en-GB" sz="2400"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 = </a:t>
            </a:r>
            <a:r>
              <a:rPr lang="en-GB" sz="2400" i="1"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d</a:t>
            </a:r>
            <a:r>
              <a:rPr lang="en-GB" sz="2400"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 the distance to the tree, so	</a:t>
            </a:r>
            <a:r>
              <a:rPr lang="en-GB" sz="2400" i="1"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h</a:t>
            </a:r>
            <a:r>
              <a:rPr lang="en-GB" sz="2400" baseline="30000"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2</a:t>
            </a:r>
            <a:r>
              <a:rPr lang="en-GB" sz="2400"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 = </a:t>
            </a:r>
            <a:r>
              <a:rPr lang="en-GB" sz="2400" i="1"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o</a:t>
            </a:r>
            <a:r>
              <a:rPr lang="en-GB" sz="2400" baseline="30000"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2</a:t>
            </a:r>
            <a:r>
              <a:rPr lang="en-GB" sz="2400"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 + </a:t>
            </a:r>
            <a:r>
              <a:rPr lang="en-GB" sz="2400" i="1"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d</a:t>
            </a:r>
            <a:r>
              <a:rPr lang="en-GB" sz="2400" baseline="30000"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2</a:t>
            </a:r>
          </a:p>
          <a:p>
            <a:pPr marL="0" indent="0">
              <a:lnSpc>
                <a:spcPct val="107000"/>
              </a:lnSpc>
              <a:spcAft>
                <a:spcPts val="800"/>
              </a:spcAft>
              <a:buNone/>
            </a:pPr>
            <a:r>
              <a:rPr lang="en-GB" sz="2400"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We can rewrite this as 			</a:t>
            </a:r>
            <a:r>
              <a:rPr lang="en-GB" sz="2400" i="1"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o</a:t>
            </a:r>
            <a:r>
              <a:rPr lang="en-GB" sz="2400" baseline="30000"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2</a:t>
            </a:r>
            <a:r>
              <a:rPr lang="en-GB" sz="2400"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 = </a:t>
            </a:r>
            <a:r>
              <a:rPr lang="en-GB" sz="2400" i="1"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h</a:t>
            </a:r>
            <a:r>
              <a:rPr lang="en-GB" sz="2400" baseline="30000"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2</a:t>
            </a:r>
            <a:r>
              <a:rPr lang="en-GB" sz="2400"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 − </a:t>
            </a:r>
            <a:r>
              <a:rPr lang="en-GB" sz="2400" i="1"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d</a:t>
            </a:r>
            <a:r>
              <a:rPr lang="en-GB" sz="2400" baseline="30000"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2</a:t>
            </a:r>
          </a:p>
          <a:p>
            <a:pPr marL="0" indent="0">
              <a:lnSpc>
                <a:spcPct val="107000"/>
              </a:lnSpc>
              <a:spcAft>
                <a:spcPts val="800"/>
              </a:spcAft>
              <a:buNone/>
            </a:pPr>
            <a:r>
              <a:rPr lang="en-GB" sz="2400"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so 						</a:t>
            </a:r>
            <a:r>
              <a:rPr lang="en-GB" sz="2400" i="1"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o </a:t>
            </a:r>
            <a:r>
              <a:rPr lang="en-GB" sz="2400"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  </a:t>
            </a:r>
            <a:r>
              <a:rPr lang="en-GB" sz="2400" i="1"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h</a:t>
            </a:r>
            <a:r>
              <a:rPr lang="en-GB" sz="2400" baseline="30000"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2</a:t>
            </a:r>
            <a:r>
              <a:rPr lang="en-GB" sz="2400"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 − </a:t>
            </a:r>
            <a:r>
              <a:rPr lang="en-GB" sz="2400" i="1"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d</a:t>
            </a:r>
            <a:r>
              <a:rPr lang="en-GB" sz="2400" baseline="30000"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2</a:t>
            </a:r>
          </a:p>
          <a:p>
            <a:pPr marL="0" indent="0">
              <a:lnSpc>
                <a:spcPct val="107000"/>
              </a:lnSpc>
              <a:spcAft>
                <a:spcPts val="800"/>
              </a:spcAft>
              <a:buNone/>
            </a:pPr>
            <a:r>
              <a:rPr lang="en-GB" sz="2400"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but						</a:t>
            </a:r>
            <a:r>
              <a:rPr lang="en-GB" sz="2400" i="1"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t</a:t>
            </a:r>
            <a:r>
              <a:rPr lang="en-GB" sz="2400"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 = </a:t>
            </a:r>
            <a:r>
              <a:rPr lang="en-GB" sz="2400" i="1"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m</a:t>
            </a:r>
            <a:r>
              <a:rPr lang="en-GB" sz="2400"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 + </a:t>
            </a:r>
            <a:r>
              <a:rPr lang="en-GB" sz="2400" i="1"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o</a:t>
            </a:r>
          </a:p>
          <a:p>
            <a:pPr marL="0" indent="0">
              <a:lnSpc>
                <a:spcPct val="107000"/>
              </a:lnSpc>
              <a:spcAft>
                <a:spcPts val="800"/>
              </a:spcAft>
              <a:buNone/>
            </a:pPr>
            <a:r>
              <a:rPr lang="en-GB" sz="2400"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So</a:t>
            </a:r>
            <a:r>
              <a:rPr lang="en-GB" sz="2400" i="1"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						t</a:t>
            </a:r>
            <a:r>
              <a:rPr lang="en-GB" sz="2400"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 = </a:t>
            </a:r>
            <a:r>
              <a:rPr lang="en-GB" sz="2400" i="1"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m</a:t>
            </a:r>
            <a:r>
              <a:rPr lang="en-GB" sz="2400"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 +  </a:t>
            </a:r>
            <a:r>
              <a:rPr lang="en-GB" sz="2400" i="1"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h</a:t>
            </a:r>
            <a:r>
              <a:rPr lang="en-GB" sz="2400" baseline="30000"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2</a:t>
            </a:r>
            <a:r>
              <a:rPr lang="en-GB" sz="2400"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 − </a:t>
            </a:r>
            <a:r>
              <a:rPr lang="en-GB" sz="2400" i="1"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d</a:t>
            </a:r>
            <a:r>
              <a:rPr lang="en-GB" sz="2400" baseline="30000"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2</a:t>
            </a:r>
          </a:p>
          <a:p>
            <a:pPr marL="0" indent="0">
              <a:lnSpc>
                <a:spcPct val="107000"/>
              </a:lnSpc>
              <a:spcAft>
                <a:spcPts val="800"/>
              </a:spcAft>
              <a:buNone/>
            </a:pPr>
            <a:endParaRPr lang="en-GB" sz="2400" i="1" dirty="0">
              <a:solidFill>
                <a:srgbClr val="000000"/>
              </a:solidFill>
              <a:latin typeface="Fira Sans" panose="020B0503050000020004" pitchFamily="34" charset="0"/>
              <a:ea typeface="Fira Sans" panose="020B0503050000020004" pitchFamily="34" charset="0"/>
              <a:cs typeface="Times New Roman" panose="02020603050405020304" pitchFamily="18" charset="0"/>
            </a:endParaRPr>
          </a:p>
        </p:txBody>
      </p:sp>
      <p:grpSp>
        <p:nvGrpSpPr>
          <p:cNvPr id="23" name="Group 22">
            <a:extLst>
              <a:ext uri="{FF2B5EF4-FFF2-40B4-BE49-F238E27FC236}">
                <a16:creationId xmlns:a16="http://schemas.microsoft.com/office/drawing/2014/main" id="{9A722CE6-8251-4634-BED0-6B188F40D9CA}"/>
              </a:ext>
            </a:extLst>
          </p:cNvPr>
          <p:cNvGrpSpPr/>
          <p:nvPr/>
        </p:nvGrpSpPr>
        <p:grpSpPr>
          <a:xfrm>
            <a:off x="9344080" y="4424468"/>
            <a:ext cx="1090612" cy="381001"/>
            <a:chOff x="7530109" y="4559968"/>
            <a:chExt cx="1120596" cy="553454"/>
          </a:xfrm>
        </p:grpSpPr>
        <p:grpSp>
          <p:nvGrpSpPr>
            <p:cNvPr id="22" name="Group 21">
              <a:extLst>
                <a:ext uri="{FF2B5EF4-FFF2-40B4-BE49-F238E27FC236}">
                  <a16:creationId xmlns:a16="http://schemas.microsoft.com/office/drawing/2014/main" id="{F28BC070-8ED7-4480-AF29-BDA8FC486F6C}"/>
                </a:ext>
              </a:extLst>
            </p:cNvPr>
            <p:cNvGrpSpPr/>
            <p:nvPr/>
          </p:nvGrpSpPr>
          <p:grpSpPr>
            <a:xfrm>
              <a:off x="7530109" y="4559968"/>
              <a:ext cx="120316" cy="553454"/>
              <a:chOff x="7530109" y="4559968"/>
              <a:chExt cx="120316" cy="553454"/>
            </a:xfrm>
          </p:grpSpPr>
          <p:cxnSp>
            <p:nvCxnSpPr>
              <p:cNvPr id="17" name="Straight Connector 16">
                <a:extLst>
                  <a:ext uri="{FF2B5EF4-FFF2-40B4-BE49-F238E27FC236}">
                    <a16:creationId xmlns:a16="http://schemas.microsoft.com/office/drawing/2014/main" id="{34AE450B-7FDD-496D-AC3A-85AEFE40D956}"/>
                  </a:ext>
                </a:extLst>
              </p:cNvPr>
              <p:cNvCxnSpPr>
                <a:cxnSpLocks/>
              </p:cNvCxnSpPr>
              <p:nvPr/>
            </p:nvCxnSpPr>
            <p:spPr>
              <a:xfrm>
                <a:off x="7530109" y="4947386"/>
                <a:ext cx="49786" cy="16603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842FA79C-639E-4DDF-96E2-EE8D7ADCE3D3}"/>
                  </a:ext>
                </a:extLst>
              </p:cNvPr>
              <p:cNvCxnSpPr>
                <a:cxnSpLocks/>
              </p:cNvCxnSpPr>
              <p:nvPr/>
            </p:nvCxnSpPr>
            <p:spPr>
              <a:xfrm flipV="1">
                <a:off x="7579895" y="4559968"/>
                <a:ext cx="70530" cy="55345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cxnSp>
          <p:nvCxnSpPr>
            <p:cNvPr id="21" name="Straight Connector 20">
              <a:extLst>
                <a:ext uri="{FF2B5EF4-FFF2-40B4-BE49-F238E27FC236}">
                  <a16:creationId xmlns:a16="http://schemas.microsoft.com/office/drawing/2014/main" id="{D8264C5D-7464-4603-B1AA-A32B33AE8C5F}"/>
                </a:ext>
              </a:extLst>
            </p:cNvPr>
            <p:cNvCxnSpPr>
              <a:cxnSpLocks/>
            </p:cNvCxnSpPr>
            <p:nvPr/>
          </p:nvCxnSpPr>
          <p:spPr>
            <a:xfrm>
              <a:off x="7637761" y="4559968"/>
              <a:ext cx="101294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27" name="Group 26">
            <a:extLst>
              <a:ext uri="{FF2B5EF4-FFF2-40B4-BE49-F238E27FC236}">
                <a16:creationId xmlns:a16="http://schemas.microsoft.com/office/drawing/2014/main" id="{98DE5690-BEF0-4E52-A666-0396B7514DF0}"/>
              </a:ext>
            </a:extLst>
          </p:cNvPr>
          <p:cNvGrpSpPr/>
          <p:nvPr/>
        </p:nvGrpSpPr>
        <p:grpSpPr>
          <a:xfrm>
            <a:off x="9941772" y="5067768"/>
            <a:ext cx="1090612" cy="381001"/>
            <a:chOff x="7530109" y="4559968"/>
            <a:chExt cx="1120596" cy="553454"/>
          </a:xfrm>
        </p:grpSpPr>
        <p:grpSp>
          <p:nvGrpSpPr>
            <p:cNvPr id="28" name="Group 27">
              <a:extLst>
                <a:ext uri="{FF2B5EF4-FFF2-40B4-BE49-F238E27FC236}">
                  <a16:creationId xmlns:a16="http://schemas.microsoft.com/office/drawing/2014/main" id="{D6141C6B-9B4D-4443-A7B8-5B3BD8F176AE}"/>
                </a:ext>
              </a:extLst>
            </p:cNvPr>
            <p:cNvGrpSpPr/>
            <p:nvPr/>
          </p:nvGrpSpPr>
          <p:grpSpPr>
            <a:xfrm>
              <a:off x="7530109" y="4559968"/>
              <a:ext cx="120316" cy="553454"/>
              <a:chOff x="7530109" y="4559968"/>
              <a:chExt cx="120316" cy="553454"/>
            </a:xfrm>
          </p:grpSpPr>
          <p:cxnSp>
            <p:nvCxnSpPr>
              <p:cNvPr id="30" name="Straight Connector 29">
                <a:extLst>
                  <a:ext uri="{FF2B5EF4-FFF2-40B4-BE49-F238E27FC236}">
                    <a16:creationId xmlns:a16="http://schemas.microsoft.com/office/drawing/2014/main" id="{7B32527C-32AD-4828-81A4-B11481B75432}"/>
                  </a:ext>
                </a:extLst>
              </p:cNvPr>
              <p:cNvCxnSpPr>
                <a:cxnSpLocks/>
              </p:cNvCxnSpPr>
              <p:nvPr/>
            </p:nvCxnSpPr>
            <p:spPr>
              <a:xfrm>
                <a:off x="7530109" y="4947386"/>
                <a:ext cx="49786" cy="16603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ACD9DC15-628D-4FC3-8DE5-5D3D5805E2C3}"/>
                  </a:ext>
                </a:extLst>
              </p:cNvPr>
              <p:cNvCxnSpPr>
                <a:cxnSpLocks/>
              </p:cNvCxnSpPr>
              <p:nvPr/>
            </p:nvCxnSpPr>
            <p:spPr>
              <a:xfrm flipV="1">
                <a:off x="7579895" y="4559968"/>
                <a:ext cx="70530" cy="55345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cxnSp>
          <p:nvCxnSpPr>
            <p:cNvPr id="29" name="Straight Connector 28">
              <a:extLst>
                <a:ext uri="{FF2B5EF4-FFF2-40B4-BE49-F238E27FC236}">
                  <a16:creationId xmlns:a16="http://schemas.microsoft.com/office/drawing/2014/main" id="{A9EC7A00-97D3-4B53-8086-33305913ED12}"/>
                </a:ext>
              </a:extLst>
            </p:cNvPr>
            <p:cNvCxnSpPr>
              <a:cxnSpLocks/>
            </p:cNvCxnSpPr>
            <p:nvPr/>
          </p:nvCxnSpPr>
          <p:spPr>
            <a:xfrm>
              <a:off x="7637761" y="4559968"/>
              <a:ext cx="101294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5" name="TextBox 4">
            <a:extLst>
              <a:ext uri="{FF2B5EF4-FFF2-40B4-BE49-F238E27FC236}">
                <a16:creationId xmlns:a16="http://schemas.microsoft.com/office/drawing/2014/main" id="{E4726762-C924-E181-6113-8B2F3445B962}"/>
              </a:ext>
            </a:extLst>
          </p:cNvPr>
          <p:cNvSpPr txBox="1"/>
          <p:nvPr/>
        </p:nvSpPr>
        <p:spPr>
          <a:xfrm>
            <a:off x="145381" y="2106522"/>
            <a:ext cx="2976467" cy="2308324"/>
          </a:xfrm>
          <a:prstGeom prst="rect">
            <a:avLst/>
          </a:prstGeom>
          <a:noFill/>
        </p:spPr>
        <p:txBody>
          <a:bodyPr wrap="square" rtlCol="0">
            <a:spAutoFit/>
          </a:bodyPr>
          <a:lstStyle/>
          <a:p>
            <a:r>
              <a:rPr lang="en-GB" sz="3600" dirty="0">
                <a:solidFill>
                  <a:schemeClr val="bg1"/>
                </a:solidFill>
                <a:latin typeface="Fira Sans Medium" panose="020B0603050000020004" pitchFamily="34" charset="0"/>
              </a:rPr>
              <a:t>Calculating height using Pythagoras’ theorem</a:t>
            </a:r>
            <a:endParaRPr lang="en-GB" sz="3600" i="1" spc="-300" dirty="0">
              <a:solidFill>
                <a:schemeClr val="bg1"/>
              </a:solidFill>
              <a:latin typeface="Fira Sans Medium" panose="020B0603050000020004" pitchFamily="34" charset="0"/>
            </a:endParaRPr>
          </a:p>
        </p:txBody>
      </p:sp>
    </p:spTree>
    <p:extLst>
      <p:ext uri="{BB962C8B-B14F-4D97-AF65-F5344CB8AC3E}">
        <p14:creationId xmlns:p14="http://schemas.microsoft.com/office/powerpoint/2010/main" val="3654229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AAF77-1C26-36A2-D575-5E60AA0E0CC2}"/>
            </a:ext>
          </a:extLst>
        </p:cNvPr>
        <p:cNvGrpSpPr/>
        <p:nvPr/>
      </p:nvGrpSpPr>
      <p:grpSpPr>
        <a:xfrm>
          <a:off x="0" y="0"/>
          <a:ext cx="0" cy="0"/>
          <a:chOff x="0" y="0"/>
          <a:chExt cx="0" cy="0"/>
        </a:xfrm>
      </p:grpSpPr>
      <p:pic>
        <p:nvPicPr>
          <p:cNvPr id="4" name="Picture 3" descr="A magnifying glass with a logo&#10;&#10;AI-generated content may be incorrect.">
            <a:extLst>
              <a:ext uri="{FF2B5EF4-FFF2-40B4-BE49-F238E27FC236}">
                <a16:creationId xmlns:a16="http://schemas.microsoft.com/office/drawing/2014/main" id="{6447BE51-3C41-BACF-6935-6B2046A88D8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86181" y="5856400"/>
            <a:ext cx="1607563" cy="900000"/>
          </a:xfrm>
          <a:prstGeom prst="rect">
            <a:avLst/>
          </a:prstGeom>
        </p:spPr>
      </p:pic>
      <p:sp>
        <p:nvSpPr>
          <p:cNvPr id="2" name="Rectangle: Single Corner Rounded 1">
            <a:extLst>
              <a:ext uri="{FF2B5EF4-FFF2-40B4-BE49-F238E27FC236}">
                <a16:creationId xmlns:a16="http://schemas.microsoft.com/office/drawing/2014/main" id="{F94D9D16-5E43-F862-26A4-1FDE9488E065}"/>
              </a:ext>
            </a:extLst>
          </p:cNvPr>
          <p:cNvSpPr/>
          <p:nvPr/>
        </p:nvSpPr>
        <p:spPr>
          <a:xfrm rot="16200000" flipH="1" flipV="1">
            <a:off x="-1940767" y="1940768"/>
            <a:ext cx="6857999" cy="2976465"/>
          </a:xfrm>
          <a:prstGeom prst="round1Rect">
            <a:avLst>
              <a:gd name="adj" fmla="val 50000"/>
            </a:avLst>
          </a:prstGeom>
          <a:solidFill>
            <a:srgbClr val="4C7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a:extLst>
              <a:ext uri="{FF2B5EF4-FFF2-40B4-BE49-F238E27FC236}">
                <a16:creationId xmlns:a16="http://schemas.microsoft.com/office/drawing/2014/main" id="{F140D355-AB10-D9F7-41BB-2066F1FE2650}"/>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188995" y="160644"/>
            <a:ext cx="2598475" cy="900000"/>
          </a:xfrm>
          <a:prstGeom prst="rect">
            <a:avLst/>
          </a:prstGeom>
        </p:spPr>
      </p:pic>
      <p:sp>
        <p:nvSpPr>
          <p:cNvPr id="7" name="Content Placeholder 6">
            <a:extLst>
              <a:ext uri="{FF2B5EF4-FFF2-40B4-BE49-F238E27FC236}">
                <a16:creationId xmlns:a16="http://schemas.microsoft.com/office/drawing/2014/main" id="{5B29AD00-C7F1-4097-B292-6FD715C3B0A6}"/>
              </a:ext>
            </a:extLst>
          </p:cNvPr>
          <p:cNvSpPr>
            <a:spLocks noGrp="1"/>
          </p:cNvSpPr>
          <p:nvPr>
            <p:ph idx="1"/>
          </p:nvPr>
        </p:nvSpPr>
        <p:spPr>
          <a:xfrm>
            <a:off x="3368843" y="723034"/>
            <a:ext cx="8434137" cy="5411931"/>
          </a:xfrm>
        </p:spPr>
        <p:txBody>
          <a:bodyPr>
            <a:normAutofit/>
          </a:bodyPr>
          <a:lstStyle/>
          <a:p>
            <a:pPr marL="0" indent="0">
              <a:lnSpc>
                <a:spcPct val="107000"/>
              </a:lnSpc>
              <a:spcAft>
                <a:spcPts val="800"/>
              </a:spcAft>
              <a:buNone/>
            </a:pPr>
            <a:r>
              <a:rPr lang="en-GB" sz="2400" dirty="0">
                <a:solidFill>
                  <a:srgbClr val="4C72BA"/>
                </a:solidFill>
                <a:latin typeface="Fira Sans" panose="020B0503050000020004" pitchFamily="34" charset="0"/>
                <a:ea typeface="Fira Sans" panose="020B0503050000020004" pitchFamily="34" charset="0"/>
              </a:rPr>
              <a:t>Using the sample results</a:t>
            </a:r>
          </a:p>
          <a:p>
            <a:pPr marL="0" indent="0">
              <a:lnSpc>
                <a:spcPct val="107000"/>
              </a:lnSpc>
              <a:spcAft>
                <a:spcPts val="800"/>
              </a:spcAft>
              <a:buNone/>
            </a:pPr>
            <a:r>
              <a:rPr lang="en-GB" sz="2400" i="1" dirty="0">
                <a:solidFill>
                  <a:srgbClr val="000000"/>
                </a:solidFill>
                <a:effectLst/>
                <a:latin typeface="Fira Sans" panose="020B0503050000020004" pitchFamily="34" charset="0"/>
                <a:ea typeface="Calibri" panose="020F0502020204030204" pitchFamily="34" charset="0"/>
                <a:cs typeface="Times New Roman" panose="02020603050405020304" pitchFamily="18" charset="0"/>
              </a:rPr>
              <a:t>m</a:t>
            </a:r>
            <a:r>
              <a:rPr lang="en-GB" sz="2400" dirty="0">
                <a:solidFill>
                  <a:srgbClr val="000000"/>
                </a:solidFill>
                <a:effectLst/>
                <a:latin typeface="Fira Sans" panose="020B0503050000020004" pitchFamily="34" charset="0"/>
                <a:ea typeface="Calibri" panose="020F0502020204030204" pitchFamily="34" charset="0"/>
                <a:cs typeface="Times New Roman" panose="02020603050405020304" pitchFamily="18" charset="0"/>
              </a:rPr>
              <a:t> = 1.23 m	</a:t>
            </a:r>
            <a:r>
              <a:rPr lang="en-GB" sz="2400" i="1" dirty="0">
                <a:solidFill>
                  <a:srgbClr val="000000"/>
                </a:solidFill>
                <a:effectLst/>
                <a:latin typeface="Fira Sans" panose="020B0503050000020004" pitchFamily="34" charset="0"/>
                <a:ea typeface="Calibri" panose="020F0502020204030204" pitchFamily="34" charset="0"/>
                <a:cs typeface="Times New Roman" panose="02020603050405020304" pitchFamily="18" charset="0"/>
              </a:rPr>
              <a:t>h</a:t>
            </a:r>
            <a:r>
              <a:rPr lang="en-GB" sz="2400" dirty="0">
                <a:solidFill>
                  <a:srgbClr val="000000"/>
                </a:solidFill>
                <a:effectLst/>
                <a:latin typeface="Fira Sans" panose="020B0503050000020004" pitchFamily="34" charset="0"/>
                <a:ea typeface="Calibri" panose="020F0502020204030204" pitchFamily="34" charset="0"/>
                <a:cs typeface="Times New Roman" panose="02020603050405020304" pitchFamily="18" charset="0"/>
              </a:rPr>
              <a:t> = 10.57 m	</a:t>
            </a:r>
            <a:r>
              <a:rPr lang="en-GB" sz="2400" i="1" dirty="0">
                <a:solidFill>
                  <a:srgbClr val="000000"/>
                </a:solidFill>
                <a:effectLst/>
                <a:latin typeface="Fira Sans" panose="020B0503050000020004" pitchFamily="34" charset="0"/>
                <a:ea typeface="Calibri" panose="020F0502020204030204" pitchFamily="34" charset="0"/>
                <a:cs typeface="Times New Roman" panose="02020603050405020304" pitchFamily="18" charset="0"/>
              </a:rPr>
              <a:t>d</a:t>
            </a:r>
            <a:r>
              <a:rPr lang="en-GB" sz="2400" dirty="0">
                <a:solidFill>
                  <a:srgbClr val="000000"/>
                </a:solidFill>
                <a:effectLst/>
                <a:latin typeface="Fira Sans" panose="020B0503050000020004" pitchFamily="34" charset="0"/>
                <a:ea typeface="Calibri" panose="020F0502020204030204" pitchFamily="34" charset="0"/>
                <a:cs typeface="Times New Roman" panose="02020603050405020304" pitchFamily="18" charset="0"/>
              </a:rPr>
              <a:t> = 6.00 m</a:t>
            </a:r>
          </a:p>
          <a:p>
            <a:pPr marL="0" indent="0">
              <a:lnSpc>
                <a:spcPct val="107000"/>
              </a:lnSpc>
              <a:spcAft>
                <a:spcPts val="800"/>
              </a:spcAft>
              <a:buNone/>
            </a:pPr>
            <a:r>
              <a:rPr lang="en-GB" sz="2400" i="1"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t</a:t>
            </a:r>
            <a:r>
              <a:rPr lang="en-GB" sz="2400"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 = </a:t>
            </a:r>
            <a:r>
              <a:rPr lang="en-GB" sz="2400" i="1"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m</a:t>
            </a:r>
            <a:r>
              <a:rPr lang="en-GB" sz="2400"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 +  </a:t>
            </a:r>
            <a:r>
              <a:rPr lang="en-GB" sz="2400" i="1"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h</a:t>
            </a:r>
            <a:r>
              <a:rPr lang="en-GB" sz="2400" baseline="30000"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2</a:t>
            </a:r>
            <a:r>
              <a:rPr lang="en-GB" sz="2400"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 − </a:t>
            </a:r>
            <a:r>
              <a:rPr lang="en-GB" sz="2400" i="1"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d</a:t>
            </a:r>
            <a:r>
              <a:rPr lang="en-GB" sz="2400" baseline="30000"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2</a:t>
            </a:r>
          </a:p>
          <a:p>
            <a:pPr marL="0" indent="0">
              <a:lnSpc>
                <a:spcPct val="107000"/>
              </a:lnSpc>
              <a:spcAft>
                <a:spcPts val="800"/>
              </a:spcAft>
              <a:buNone/>
            </a:pPr>
            <a:r>
              <a:rPr lang="en-GB" sz="2400" i="1"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t</a:t>
            </a:r>
            <a:r>
              <a:rPr lang="en-GB" sz="2400"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 = </a:t>
            </a:r>
            <a:r>
              <a:rPr lang="en-GB" sz="2400" i="1"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1.23</a:t>
            </a:r>
            <a:r>
              <a:rPr lang="en-GB" sz="2400"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 +  </a:t>
            </a:r>
            <a:r>
              <a:rPr lang="en-GB" sz="2400" i="1"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10.57</a:t>
            </a:r>
            <a:r>
              <a:rPr lang="en-GB" sz="2400" baseline="30000"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2</a:t>
            </a:r>
            <a:r>
              <a:rPr lang="en-GB" sz="2400"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 − </a:t>
            </a:r>
            <a:r>
              <a:rPr lang="en-GB" sz="2400" i="1"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6.00</a:t>
            </a:r>
            <a:r>
              <a:rPr lang="en-GB" sz="2400" baseline="30000"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2</a:t>
            </a:r>
          </a:p>
          <a:p>
            <a:pPr marL="0" indent="0">
              <a:lnSpc>
                <a:spcPct val="107000"/>
              </a:lnSpc>
              <a:spcAft>
                <a:spcPts val="800"/>
              </a:spcAft>
              <a:buNone/>
            </a:pPr>
            <a:r>
              <a:rPr lang="en-GB" sz="2400" i="1"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t</a:t>
            </a:r>
            <a:r>
              <a:rPr lang="en-GB" sz="2400"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 = </a:t>
            </a:r>
            <a:r>
              <a:rPr lang="en-GB" sz="2400" i="1"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1.23</a:t>
            </a:r>
            <a:r>
              <a:rPr lang="en-GB" sz="2400"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 +  </a:t>
            </a:r>
            <a:r>
              <a:rPr lang="en-GB" sz="2400" i="1"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111.7249</a:t>
            </a:r>
            <a:r>
              <a:rPr lang="en-GB" sz="2400"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 − </a:t>
            </a:r>
            <a:r>
              <a:rPr lang="en-GB" sz="2400" i="1"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36</a:t>
            </a:r>
          </a:p>
          <a:p>
            <a:pPr marL="0" indent="0">
              <a:lnSpc>
                <a:spcPct val="107000"/>
              </a:lnSpc>
              <a:spcAft>
                <a:spcPts val="800"/>
              </a:spcAft>
              <a:buNone/>
            </a:pPr>
            <a:r>
              <a:rPr lang="en-GB" sz="2400" i="1"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t</a:t>
            </a:r>
            <a:r>
              <a:rPr lang="en-GB" sz="2400"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 = </a:t>
            </a:r>
            <a:r>
              <a:rPr lang="en-GB" sz="2400" i="1"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1.23</a:t>
            </a:r>
            <a:r>
              <a:rPr lang="en-GB" sz="2400"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 +  </a:t>
            </a:r>
            <a:r>
              <a:rPr lang="en-GB" sz="2400" i="1"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75.7249</a:t>
            </a:r>
          </a:p>
          <a:p>
            <a:pPr marL="0" indent="0">
              <a:lnSpc>
                <a:spcPct val="107000"/>
              </a:lnSpc>
              <a:spcAft>
                <a:spcPts val="800"/>
              </a:spcAft>
              <a:buNone/>
            </a:pPr>
            <a:r>
              <a:rPr lang="en-GB" sz="2400" i="1"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t</a:t>
            </a:r>
            <a:r>
              <a:rPr lang="en-GB" sz="2400"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 = </a:t>
            </a:r>
            <a:r>
              <a:rPr lang="en-GB" sz="2400" i="1"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1.23</a:t>
            </a:r>
            <a:r>
              <a:rPr lang="en-GB" sz="2400"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 + </a:t>
            </a:r>
            <a:r>
              <a:rPr lang="en-GB" sz="2400" i="1"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8.70200… = 9.93200…</a:t>
            </a:r>
          </a:p>
          <a:p>
            <a:pPr marL="0" indent="0">
              <a:lnSpc>
                <a:spcPct val="107000"/>
              </a:lnSpc>
              <a:spcAft>
                <a:spcPts val="800"/>
              </a:spcAft>
              <a:buNone/>
            </a:pPr>
            <a:r>
              <a:rPr lang="en-GB" sz="2400" u="sng"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The height of the tree is 9.93 m (to the nearest cm).</a:t>
            </a:r>
          </a:p>
          <a:p>
            <a:pPr marL="0" indent="0">
              <a:lnSpc>
                <a:spcPct val="107000"/>
              </a:lnSpc>
              <a:spcAft>
                <a:spcPts val="800"/>
              </a:spcAft>
              <a:buNone/>
            </a:pPr>
            <a:endParaRPr lang="en-GB" sz="2400" baseline="30000" dirty="0">
              <a:solidFill>
                <a:srgbClr val="000000"/>
              </a:solidFill>
              <a:latin typeface="Fira Sans" panose="020B0503050000020004" pitchFamily="34" charset="0"/>
              <a:ea typeface="Fira Sans" panose="020B0503050000020004" pitchFamily="34" charset="0"/>
              <a:cs typeface="Times New Roman" panose="02020603050405020304" pitchFamily="18" charset="0"/>
            </a:endParaRPr>
          </a:p>
          <a:p>
            <a:pPr marL="0" indent="0">
              <a:lnSpc>
                <a:spcPct val="107000"/>
              </a:lnSpc>
              <a:spcAft>
                <a:spcPts val="800"/>
              </a:spcAft>
              <a:buNone/>
            </a:pPr>
            <a:endParaRPr lang="en-GB" sz="2400" baseline="30000" dirty="0">
              <a:solidFill>
                <a:srgbClr val="000000"/>
              </a:solidFill>
              <a:latin typeface="Fira Sans" panose="020B0503050000020004" pitchFamily="34" charset="0"/>
              <a:ea typeface="Fira Sans" panose="020B0503050000020004" pitchFamily="34" charset="0"/>
              <a:cs typeface="Times New Roman" panose="02020603050405020304" pitchFamily="18" charset="0"/>
            </a:endParaRPr>
          </a:p>
          <a:p>
            <a:pPr marL="0" indent="0">
              <a:lnSpc>
                <a:spcPct val="107000"/>
              </a:lnSpc>
              <a:spcAft>
                <a:spcPts val="800"/>
              </a:spcAft>
              <a:buNone/>
            </a:pPr>
            <a:endParaRPr lang="en-GB" sz="2400" i="1" dirty="0">
              <a:solidFill>
                <a:srgbClr val="000000"/>
              </a:solidFill>
              <a:latin typeface="Fira Sans" panose="020B0503050000020004" pitchFamily="34" charset="0"/>
              <a:ea typeface="Fira Sans" panose="020B0503050000020004" pitchFamily="34" charset="0"/>
              <a:cs typeface="Times New Roman" panose="02020603050405020304" pitchFamily="18" charset="0"/>
            </a:endParaRPr>
          </a:p>
        </p:txBody>
      </p:sp>
      <p:grpSp>
        <p:nvGrpSpPr>
          <p:cNvPr id="23" name="Group 22">
            <a:extLst>
              <a:ext uri="{FF2B5EF4-FFF2-40B4-BE49-F238E27FC236}">
                <a16:creationId xmlns:a16="http://schemas.microsoft.com/office/drawing/2014/main" id="{9A722CE6-8251-4634-BED0-6B188F40D9CA}"/>
              </a:ext>
            </a:extLst>
          </p:cNvPr>
          <p:cNvGrpSpPr/>
          <p:nvPr/>
        </p:nvGrpSpPr>
        <p:grpSpPr>
          <a:xfrm>
            <a:off x="4428445" y="1995469"/>
            <a:ext cx="1090612" cy="381001"/>
            <a:chOff x="7530109" y="4559968"/>
            <a:chExt cx="1120596" cy="553454"/>
          </a:xfrm>
        </p:grpSpPr>
        <p:grpSp>
          <p:nvGrpSpPr>
            <p:cNvPr id="22" name="Group 21">
              <a:extLst>
                <a:ext uri="{FF2B5EF4-FFF2-40B4-BE49-F238E27FC236}">
                  <a16:creationId xmlns:a16="http://schemas.microsoft.com/office/drawing/2014/main" id="{F28BC070-8ED7-4480-AF29-BDA8FC486F6C}"/>
                </a:ext>
              </a:extLst>
            </p:cNvPr>
            <p:cNvGrpSpPr/>
            <p:nvPr/>
          </p:nvGrpSpPr>
          <p:grpSpPr>
            <a:xfrm>
              <a:off x="7530109" y="4559968"/>
              <a:ext cx="120316" cy="553454"/>
              <a:chOff x="7530109" y="4559968"/>
              <a:chExt cx="120316" cy="553454"/>
            </a:xfrm>
          </p:grpSpPr>
          <p:cxnSp>
            <p:nvCxnSpPr>
              <p:cNvPr id="17" name="Straight Connector 16">
                <a:extLst>
                  <a:ext uri="{FF2B5EF4-FFF2-40B4-BE49-F238E27FC236}">
                    <a16:creationId xmlns:a16="http://schemas.microsoft.com/office/drawing/2014/main" id="{34AE450B-7FDD-496D-AC3A-85AEFE40D956}"/>
                  </a:ext>
                </a:extLst>
              </p:cNvPr>
              <p:cNvCxnSpPr>
                <a:cxnSpLocks/>
              </p:cNvCxnSpPr>
              <p:nvPr/>
            </p:nvCxnSpPr>
            <p:spPr>
              <a:xfrm>
                <a:off x="7530109" y="4947386"/>
                <a:ext cx="49786" cy="16603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842FA79C-639E-4DDF-96E2-EE8D7ADCE3D3}"/>
                  </a:ext>
                </a:extLst>
              </p:cNvPr>
              <p:cNvCxnSpPr>
                <a:cxnSpLocks/>
              </p:cNvCxnSpPr>
              <p:nvPr/>
            </p:nvCxnSpPr>
            <p:spPr>
              <a:xfrm flipV="1">
                <a:off x="7579895" y="4559968"/>
                <a:ext cx="70530" cy="55345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cxnSp>
          <p:nvCxnSpPr>
            <p:cNvPr id="21" name="Straight Connector 20">
              <a:extLst>
                <a:ext uri="{FF2B5EF4-FFF2-40B4-BE49-F238E27FC236}">
                  <a16:creationId xmlns:a16="http://schemas.microsoft.com/office/drawing/2014/main" id="{D8264C5D-7464-4603-B1AA-A32B33AE8C5F}"/>
                </a:ext>
              </a:extLst>
            </p:cNvPr>
            <p:cNvCxnSpPr>
              <a:cxnSpLocks/>
            </p:cNvCxnSpPr>
            <p:nvPr/>
          </p:nvCxnSpPr>
          <p:spPr>
            <a:xfrm>
              <a:off x="7637761" y="4559968"/>
              <a:ext cx="101294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27" name="Group 26">
            <a:extLst>
              <a:ext uri="{FF2B5EF4-FFF2-40B4-BE49-F238E27FC236}">
                <a16:creationId xmlns:a16="http://schemas.microsoft.com/office/drawing/2014/main" id="{98DE5690-BEF0-4E52-A666-0396B7514DF0}"/>
              </a:ext>
            </a:extLst>
          </p:cNvPr>
          <p:cNvGrpSpPr/>
          <p:nvPr/>
        </p:nvGrpSpPr>
        <p:grpSpPr>
          <a:xfrm>
            <a:off x="4653826" y="3852117"/>
            <a:ext cx="1090612" cy="381001"/>
            <a:chOff x="7530109" y="4559968"/>
            <a:chExt cx="1120596" cy="553454"/>
          </a:xfrm>
        </p:grpSpPr>
        <p:grpSp>
          <p:nvGrpSpPr>
            <p:cNvPr id="28" name="Group 27">
              <a:extLst>
                <a:ext uri="{FF2B5EF4-FFF2-40B4-BE49-F238E27FC236}">
                  <a16:creationId xmlns:a16="http://schemas.microsoft.com/office/drawing/2014/main" id="{D6141C6B-9B4D-4443-A7B8-5B3BD8F176AE}"/>
                </a:ext>
              </a:extLst>
            </p:cNvPr>
            <p:cNvGrpSpPr/>
            <p:nvPr/>
          </p:nvGrpSpPr>
          <p:grpSpPr>
            <a:xfrm>
              <a:off x="7530109" y="4559968"/>
              <a:ext cx="120316" cy="553454"/>
              <a:chOff x="7530109" y="4559968"/>
              <a:chExt cx="120316" cy="553454"/>
            </a:xfrm>
          </p:grpSpPr>
          <p:cxnSp>
            <p:nvCxnSpPr>
              <p:cNvPr id="30" name="Straight Connector 29">
                <a:extLst>
                  <a:ext uri="{FF2B5EF4-FFF2-40B4-BE49-F238E27FC236}">
                    <a16:creationId xmlns:a16="http://schemas.microsoft.com/office/drawing/2014/main" id="{7B32527C-32AD-4828-81A4-B11481B75432}"/>
                  </a:ext>
                </a:extLst>
              </p:cNvPr>
              <p:cNvCxnSpPr>
                <a:cxnSpLocks/>
              </p:cNvCxnSpPr>
              <p:nvPr/>
            </p:nvCxnSpPr>
            <p:spPr>
              <a:xfrm>
                <a:off x="7530109" y="4947386"/>
                <a:ext cx="49786" cy="16603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ACD9DC15-628D-4FC3-8DE5-5D3D5805E2C3}"/>
                  </a:ext>
                </a:extLst>
              </p:cNvPr>
              <p:cNvCxnSpPr>
                <a:cxnSpLocks/>
              </p:cNvCxnSpPr>
              <p:nvPr/>
            </p:nvCxnSpPr>
            <p:spPr>
              <a:xfrm flipV="1">
                <a:off x="7579895" y="4559968"/>
                <a:ext cx="70530" cy="55345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cxnSp>
          <p:nvCxnSpPr>
            <p:cNvPr id="29" name="Straight Connector 28">
              <a:extLst>
                <a:ext uri="{FF2B5EF4-FFF2-40B4-BE49-F238E27FC236}">
                  <a16:creationId xmlns:a16="http://schemas.microsoft.com/office/drawing/2014/main" id="{A9EC7A00-97D3-4B53-8086-33305913ED12}"/>
                </a:ext>
              </a:extLst>
            </p:cNvPr>
            <p:cNvCxnSpPr>
              <a:cxnSpLocks/>
            </p:cNvCxnSpPr>
            <p:nvPr/>
          </p:nvCxnSpPr>
          <p:spPr>
            <a:xfrm>
              <a:off x="7637761" y="4559968"/>
              <a:ext cx="101294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20" name="Group 19">
            <a:extLst>
              <a:ext uri="{FF2B5EF4-FFF2-40B4-BE49-F238E27FC236}">
                <a16:creationId xmlns:a16="http://schemas.microsoft.com/office/drawing/2014/main" id="{AE5D5D31-05B4-436E-96B3-AE5A3AEB941D}"/>
              </a:ext>
            </a:extLst>
          </p:cNvPr>
          <p:cNvGrpSpPr/>
          <p:nvPr/>
        </p:nvGrpSpPr>
        <p:grpSpPr>
          <a:xfrm>
            <a:off x="4629599" y="3215084"/>
            <a:ext cx="2015039" cy="381001"/>
            <a:chOff x="7530109" y="4559968"/>
            <a:chExt cx="2070438" cy="553454"/>
          </a:xfrm>
        </p:grpSpPr>
        <p:grpSp>
          <p:nvGrpSpPr>
            <p:cNvPr id="24" name="Group 23">
              <a:extLst>
                <a:ext uri="{FF2B5EF4-FFF2-40B4-BE49-F238E27FC236}">
                  <a16:creationId xmlns:a16="http://schemas.microsoft.com/office/drawing/2014/main" id="{A00A79AE-AC31-49FA-8E0C-A87716B7ADB7}"/>
                </a:ext>
              </a:extLst>
            </p:cNvPr>
            <p:cNvGrpSpPr/>
            <p:nvPr/>
          </p:nvGrpSpPr>
          <p:grpSpPr>
            <a:xfrm>
              <a:off x="7530109" y="4559968"/>
              <a:ext cx="120316" cy="553454"/>
              <a:chOff x="7530109" y="4559968"/>
              <a:chExt cx="120316" cy="553454"/>
            </a:xfrm>
          </p:grpSpPr>
          <p:cxnSp>
            <p:nvCxnSpPr>
              <p:cNvPr id="26" name="Straight Connector 25">
                <a:extLst>
                  <a:ext uri="{FF2B5EF4-FFF2-40B4-BE49-F238E27FC236}">
                    <a16:creationId xmlns:a16="http://schemas.microsoft.com/office/drawing/2014/main" id="{9274D1ED-4A14-44B7-8635-E3ABC27E18F7}"/>
                  </a:ext>
                </a:extLst>
              </p:cNvPr>
              <p:cNvCxnSpPr>
                <a:cxnSpLocks/>
              </p:cNvCxnSpPr>
              <p:nvPr/>
            </p:nvCxnSpPr>
            <p:spPr>
              <a:xfrm>
                <a:off x="7530109" y="4947386"/>
                <a:ext cx="49786" cy="16603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EBB01455-84AB-4320-A16E-CA331C901F32}"/>
                  </a:ext>
                </a:extLst>
              </p:cNvPr>
              <p:cNvCxnSpPr>
                <a:cxnSpLocks/>
              </p:cNvCxnSpPr>
              <p:nvPr/>
            </p:nvCxnSpPr>
            <p:spPr>
              <a:xfrm flipV="1">
                <a:off x="7579895" y="4559968"/>
                <a:ext cx="70530" cy="55345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cxnSp>
          <p:nvCxnSpPr>
            <p:cNvPr id="25" name="Straight Connector 24">
              <a:extLst>
                <a:ext uri="{FF2B5EF4-FFF2-40B4-BE49-F238E27FC236}">
                  <a16:creationId xmlns:a16="http://schemas.microsoft.com/office/drawing/2014/main" id="{4F3C0AC9-4993-4D03-9E00-5F85338E24C8}"/>
                </a:ext>
              </a:extLst>
            </p:cNvPr>
            <p:cNvCxnSpPr>
              <a:cxnSpLocks/>
            </p:cNvCxnSpPr>
            <p:nvPr/>
          </p:nvCxnSpPr>
          <p:spPr>
            <a:xfrm>
              <a:off x="7637761" y="4559968"/>
              <a:ext cx="196278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33" name="Group 32">
            <a:extLst>
              <a:ext uri="{FF2B5EF4-FFF2-40B4-BE49-F238E27FC236}">
                <a16:creationId xmlns:a16="http://schemas.microsoft.com/office/drawing/2014/main" id="{C556181F-BEA5-4C4F-8408-5DC2055462C6}"/>
              </a:ext>
            </a:extLst>
          </p:cNvPr>
          <p:cNvGrpSpPr/>
          <p:nvPr/>
        </p:nvGrpSpPr>
        <p:grpSpPr>
          <a:xfrm>
            <a:off x="4635865" y="2599943"/>
            <a:ext cx="2008773" cy="381001"/>
            <a:chOff x="7530109" y="4559968"/>
            <a:chExt cx="2064000" cy="553454"/>
          </a:xfrm>
        </p:grpSpPr>
        <p:grpSp>
          <p:nvGrpSpPr>
            <p:cNvPr id="34" name="Group 33">
              <a:extLst>
                <a:ext uri="{FF2B5EF4-FFF2-40B4-BE49-F238E27FC236}">
                  <a16:creationId xmlns:a16="http://schemas.microsoft.com/office/drawing/2014/main" id="{B121A7CB-8B22-4A08-AE8C-8B73812BF32A}"/>
                </a:ext>
              </a:extLst>
            </p:cNvPr>
            <p:cNvGrpSpPr/>
            <p:nvPr/>
          </p:nvGrpSpPr>
          <p:grpSpPr>
            <a:xfrm>
              <a:off x="7530109" y="4559968"/>
              <a:ext cx="120316" cy="553454"/>
              <a:chOff x="7530109" y="4559968"/>
              <a:chExt cx="120316" cy="553454"/>
            </a:xfrm>
          </p:grpSpPr>
          <p:cxnSp>
            <p:nvCxnSpPr>
              <p:cNvPr id="36" name="Straight Connector 35">
                <a:extLst>
                  <a:ext uri="{FF2B5EF4-FFF2-40B4-BE49-F238E27FC236}">
                    <a16:creationId xmlns:a16="http://schemas.microsoft.com/office/drawing/2014/main" id="{ECF9E820-12A7-4F88-9C2A-B5238C519955}"/>
                  </a:ext>
                </a:extLst>
              </p:cNvPr>
              <p:cNvCxnSpPr>
                <a:cxnSpLocks/>
              </p:cNvCxnSpPr>
              <p:nvPr/>
            </p:nvCxnSpPr>
            <p:spPr>
              <a:xfrm>
                <a:off x="7530109" y="4947386"/>
                <a:ext cx="49786" cy="16603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AEE56EE8-9803-4F9B-BA8B-E40F59E59583}"/>
                  </a:ext>
                </a:extLst>
              </p:cNvPr>
              <p:cNvCxnSpPr>
                <a:cxnSpLocks/>
              </p:cNvCxnSpPr>
              <p:nvPr/>
            </p:nvCxnSpPr>
            <p:spPr>
              <a:xfrm flipV="1">
                <a:off x="7579895" y="4559968"/>
                <a:ext cx="70530" cy="55345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cxnSp>
          <p:nvCxnSpPr>
            <p:cNvPr id="35" name="Straight Connector 34">
              <a:extLst>
                <a:ext uri="{FF2B5EF4-FFF2-40B4-BE49-F238E27FC236}">
                  <a16:creationId xmlns:a16="http://schemas.microsoft.com/office/drawing/2014/main" id="{2F14C434-E4A0-4C63-AD2C-D1593888D5E1}"/>
                </a:ext>
              </a:extLst>
            </p:cNvPr>
            <p:cNvCxnSpPr>
              <a:cxnSpLocks/>
            </p:cNvCxnSpPr>
            <p:nvPr/>
          </p:nvCxnSpPr>
          <p:spPr>
            <a:xfrm>
              <a:off x="7637761" y="4559968"/>
              <a:ext cx="1956348"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8" name="TextBox 7">
            <a:extLst>
              <a:ext uri="{FF2B5EF4-FFF2-40B4-BE49-F238E27FC236}">
                <a16:creationId xmlns:a16="http://schemas.microsoft.com/office/drawing/2014/main" id="{D49176D4-FABC-71B4-53AD-35679E23B6E9}"/>
              </a:ext>
            </a:extLst>
          </p:cNvPr>
          <p:cNvSpPr txBox="1"/>
          <p:nvPr/>
        </p:nvSpPr>
        <p:spPr>
          <a:xfrm>
            <a:off x="145381" y="2106522"/>
            <a:ext cx="2976467" cy="2308324"/>
          </a:xfrm>
          <a:prstGeom prst="rect">
            <a:avLst/>
          </a:prstGeom>
          <a:noFill/>
        </p:spPr>
        <p:txBody>
          <a:bodyPr wrap="square" rtlCol="0">
            <a:spAutoFit/>
          </a:bodyPr>
          <a:lstStyle/>
          <a:p>
            <a:r>
              <a:rPr lang="en-GB" sz="3600" dirty="0">
                <a:solidFill>
                  <a:schemeClr val="bg1"/>
                </a:solidFill>
                <a:latin typeface="Fira Sans Medium" panose="020B0603050000020004" pitchFamily="34" charset="0"/>
              </a:rPr>
              <a:t>Calculating height using Pythagoras’ theorem</a:t>
            </a:r>
            <a:endParaRPr lang="en-GB" sz="3600" i="1" spc="-300" dirty="0">
              <a:solidFill>
                <a:schemeClr val="bg1"/>
              </a:solidFill>
              <a:latin typeface="Fira Sans Medium" panose="020B0603050000020004" pitchFamily="34" charset="0"/>
            </a:endParaRPr>
          </a:p>
        </p:txBody>
      </p:sp>
    </p:spTree>
    <p:extLst>
      <p:ext uri="{BB962C8B-B14F-4D97-AF65-F5344CB8AC3E}">
        <p14:creationId xmlns:p14="http://schemas.microsoft.com/office/powerpoint/2010/main" val="2049651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2CF7A-85E1-32F1-9349-8D24FE0B0892}"/>
            </a:ext>
          </a:extLst>
        </p:cNvPr>
        <p:cNvGrpSpPr/>
        <p:nvPr/>
      </p:nvGrpSpPr>
      <p:grpSpPr>
        <a:xfrm>
          <a:off x="0" y="0"/>
          <a:ext cx="0" cy="0"/>
          <a:chOff x="0" y="0"/>
          <a:chExt cx="0" cy="0"/>
        </a:xfrm>
      </p:grpSpPr>
      <p:pic>
        <p:nvPicPr>
          <p:cNvPr id="4" name="Picture 3" descr="A magnifying glass with a logo&#10;&#10;AI-generated content may be incorrect.">
            <a:extLst>
              <a:ext uri="{FF2B5EF4-FFF2-40B4-BE49-F238E27FC236}">
                <a16:creationId xmlns:a16="http://schemas.microsoft.com/office/drawing/2014/main" id="{D309787E-3DA9-6529-54DA-FF908F603F3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86181" y="5856400"/>
            <a:ext cx="1607563" cy="900000"/>
          </a:xfrm>
          <a:prstGeom prst="rect">
            <a:avLst/>
          </a:prstGeom>
        </p:spPr>
      </p:pic>
      <p:pic>
        <p:nvPicPr>
          <p:cNvPr id="6" name="Picture 5" descr="A rope attached to a blue bar&#10;&#10;AI-generated content may be incorrect.">
            <a:extLst>
              <a:ext uri="{FF2B5EF4-FFF2-40B4-BE49-F238E27FC236}">
                <a16:creationId xmlns:a16="http://schemas.microsoft.com/office/drawing/2014/main" id="{3513ABEE-7203-FD09-A581-FDBE34BEA2E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885728" y="-5649"/>
            <a:ext cx="9385539" cy="6901749"/>
          </a:xfrm>
          <a:prstGeom prst="rect">
            <a:avLst/>
          </a:prstGeom>
        </p:spPr>
      </p:pic>
      <p:pic>
        <p:nvPicPr>
          <p:cNvPr id="2" name="Picture 1" descr="A black background with white text&#10;&#10;AI-generated content may be incorrect.">
            <a:extLst>
              <a:ext uri="{FF2B5EF4-FFF2-40B4-BE49-F238E27FC236}">
                <a16:creationId xmlns:a16="http://schemas.microsoft.com/office/drawing/2014/main" id="{70D63664-7B5D-1733-41FC-812E481F1DE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8256" y="5856400"/>
            <a:ext cx="2598476" cy="900000"/>
          </a:xfrm>
          <a:prstGeom prst="rect">
            <a:avLst/>
          </a:prstGeom>
        </p:spPr>
      </p:pic>
      <p:sp>
        <p:nvSpPr>
          <p:cNvPr id="3" name="Rectangle: Single Corner Rounded 2">
            <a:extLst>
              <a:ext uri="{FF2B5EF4-FFF2-40B4-BE49-F238E27FC236}">
                <a16:creationId xmlns:a16="http://schemas.microsoft.com/office/drawing/2014/main" id="{084AEE5A-4158-C135-48CE-FFCB28058192}"/>
              </a:ext>
            </a:extLst>
          </p:cNvPr>
          <p:cNvSpPr/>
          <p:nvPr/>
        </p:nvSpPr>
        <p:spPr>
          <a:xfrm rot="16200000" flipH="1" flipV="1">
            <a:off x="-1940767" y="1940768"/>
            <a:ext cx="6857999" cy="2976465"/>
          </a:xfrm>
          <a:prstGeom prst="round1Rect">
            <a:avLst>
              <a:gd name="adj" fmla="val 50000"/>
            </a:avLst>
          </a:prstGeom>
          <a:solidFill>
            <a:srgbClr val="4C7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a:extLst>
              <a:ext uri="{FF2B5EF4-FFF2-40B4-BE49-F238E27FC236}">
                <a16:creationId xmlns:a16="http://schemas.microsoft.com/office/drawing/2014/main" id="{19CD739D-ADB8-249E-092B-D1FAE73B2DB7}"/>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188995" y="160644"/>
            <a:ext cx="2598475" cy="900000"/>
          </a:xfrm>
          <a:prstGeom prst="rect">
            <a:avLst/>
          </a:prstGeom>
        </p:spPr>
      </p:pic>
      <p:sp>
        <p:nvSpPr>
          <p:cNvPr id="7" name="TextBox 6">
            <a:extLst>
              <a:ext uri="{FF2B5EF4-FFF2-40B4-BE49-F238E27FC236}">
                <a16:creationId xmlns:a16="http://schemas.microsoft.com/office/drawing/2014/main" id="{CE136BA1-1906-1405-9D43-120F613F167A}"/>
              </a:ext>
            </a:extLst>
          </p:cNvPr>
          <p:cNvSpPr txBox="1"/>
          <p:nvPr/>
        </p:nvSpPr>
        <p:spPr>
          <a:xfrm>
            <a:off x="246300" y="1852031"/>
            <a:ext cx="2541170" cy="1200329"/>
          </a:xfrm>
          <a:prstGeom prst="rect">
            <a:avLst/>
          </a:prstGeom>
          <a:noFill/>
        </p:spPr>
        <p:txBody>
          <a:bodyPr wrap="square" rtlCol="0">
            <a:spAutoFit/>
          </a:bodyPr>
          <a:lstStyle/>
          <a:p>
            <a:r>
              <a:rPr lang="en-GB" sz="3600" dirty="0">
                <a:solidFill>
                  <a:schemeClr val="bg1"/>
                </a:solidFill>
                <a:latin typeface="Fira Sans Medium" panose="020B0603050000020004" pitchFamily="34" charset="0"/>
              </a:rPr>
              <a:t>Making a clinometer</a:t>
            </a:r>
            <a:endParaRPr lang="en-GB" sz="3600" i="1" dirty="0">
              <a:solidFill>
                <a:schemeClr val="bg1"/>
              </a:solidFill>
              <a:latin typeface="Fira Sans Medium" panose="020B0603050000020004" pitchFamily="34" charset="0"/>
            </a:endParaRPr>
          </a:p>
        </p:txBody>
      </p:sp>
      <p:sp>
        <p:nvSpPr>
          <p:cNvPr id="8" name="TextBox 7">
            <a:extLst>
              <a:ext uri="{FF2B5EF4-FFF2-40B4-BE49-F238E27FC236}">
                <a16:creationId xmlns:a16="http://schemas.microsoft.com/office/drawing/2014/main" id="{DD57CC28-BE3A-DC33-54A6-54A1060460AB}"/>
              </a:ext>
            </a:extLst>
          </p:cNvPr>
          <p:cNvSpPr txBox="1"/>
          <p:nvPr/>
        </p:nvSpPr>
        <p:spPr>
          <a:xfrm rot="5400000">
            <a:off x="9007986" y="3610931"/>
            <a:ext cx="5774597" cy="215444"/>
          </a:xfrm>
          <a:prstGeom prst="rect">
            <a:avLst/>
          </a:prstGeom>
          <a:noFill/>
        </p:spPr>
        <p:txBody>
          <a:bodyPr wrap="square" rtlCol="0">
            <a:spAutoFit/>
          </a:bodyPr>
          <a:lstStyle/>
          <a:p>
            <a:r>
              <a:rPr lang="en-GB" sz="800" dirty="0">
                <a:solidFill>
                  <a:schemeClr val="bg1">
                    <a:lumMod val="75000"/>
                  </a:schemeClr>
                </a:solidFill>
                <a:latin typeface="Fira Sans" panose="020B0503050000020004" pitchFamily="34" charset="0"/>
                <a:ea typeface="Fira Sans" panose="020B0503050000020004" pitchFamily="34" charset="0"/>
              </a:rPr>
              <a:t>CAF (NCEO) using graphics by </a:t>
            </a:r>
            <a:r>
              <a:rPr lang="en-GB" sz="800" dirty="0" err="1">
                <a:solidFill>
                  <a:schemeClr val="bg1">
                    <a:lumMod val="75000"/>
                  </a:schemeClr>
                </a:solidFill>
                <a:latin typeface="Fira Sans" panose="020B0503050000020004" pitchFamily="34" charset="0"/>
                <a:ea typeface="Fira Sans" panose="020B0503050000020004" pitchFamily="34" charset="0"/>
              </a:rPr>
              <a:t>hannazasimova</a:t>
            </a:r>
            <a:r>
              <a:rPr lang="en-GB" sz="800" dirty="0">
                <a:solidFill>
                  <a:schemeClr val="bg1">
                    <a:lumMod val="75000"/>
                  </a:schemeClr>
                </a:solidFill>
                <a:latin typeface="Fira Sans" panose="020B0503050000020004" pitchFamily="34" charset="0"/>
                <a:ea typeface="Fira Sans" panose="020B0503050000020004" pitchFamily="34" charset="0"/>
              </a:rPr>
              <a:t> on </a:t>
            </a:r>
            <a:r>
              <a:rPr lang="en-GB" sz="800" dirty="0" err="1">
                <a:solidFill>
                  <a:schemeClr val="bg1">
                    <a:lumMod val="75000"/>
                  </a:schemeClr>
                </a:solidFill>
                <a:latin typeface="Fira Sans" panose="020B0503050000020004" pitchFamily="34" charset="0"/>
                <a:ea typeface="Fira Sans" panose="020B0503050000020004" pitchFamily="34" charset="0"/>
              </a:rPr>
              <a:t>Freepik</a:t>
            </a:r>
            <a:r>
              <a:rPr lang="en-GB" sz="800" dirty="0">
                <a:solidFill>
                  <a:schemeClr val="bg1">
                    <a:lumMod val="75000"/>
                  </a:schemeClr>
                </a:solidFill>
                <a:latin typeface="Fira Sans" panose="020B0503050000020004" pitchFamily="34" charset="0"/>
                <a:ea typeface="Fira Sans" panose="020B0503050000020004" pitchFamily="34" charset="0"/>
              </a:rPr>
              <a:t> and Nina Garman and </a:t>
            </a:r>
            <a:r>
              <a:rPr lang="en-GB" sz="800" dirty="0" err="1">
                <a:solidFill>
                  <a:schemeClr val="bg1">
                    <a:lumMod val="75000"/>
                  </a:schemeClr>
                </a:solidFill>
                <a:latin typeface="Fira Sans" panose="020B0503050000020004" pitchFamily="34" charset="0"/>
                <a:ea typeface="Fira Sans" panose="020B0503050000020004" pitchFamily="34" charset="0"/>
              </a:rPr>
              <a:t>OpenClipart</a:t>
            </a:r>
            <a:r>
              <a:rPr lang="en-GB" sz="800" dirty="0">
                <a:solidFill>
                  <a:schemeClr val="bg1">
                    <a:lumMod val="75000"/>
                  </a:schemeClr>
                </a:solidFill>
                <a:latin typeface="Fira Sans" panose="020B0503050000020004" pitchFamily="34" charset="0"/>
                <a:ea typeface="Fira Sans" panose="020B0503050000020004" pitchFamily="34" charset="0"/>
              </a:rPr>
              <a:t>-Vectors from </a:t>
            </a:r>
            <a:r>
              <a:rPr lang="en-GB" sz="800" dirty="0" err="1">
                <a:solidFill>
                  <a:schemeClr val="bg1">
                    <a:lumMod val="75000"/>
                  </a:schemeClr>
                </a:solidFill>
                <a:latin typeface="Fira Sans" panose="020B0503050000020004" pitchFamily="34" charset="0"/>
                <a:ea typeface="Fira Sans" panose="020B0503050000020004" pitchFamily="34" charset="0"/>
              </a:rPr>
              <a:t>Pixabay</a:t>
            </a:r>
            <a:endParaRPr lang="en-GB" sz="800" dirty="0">
              <a:solidFill>
                <a:schemeClr val="bg1">
                  <a:lumMod val="75000"/>
                </a:schemeClr>
              </a:solidFill>
              <a:latin typeface="Fira Sans" panose="020B0503050000020004" pitchFamily="34" charset="0"/>
              <a:ea typeface="Fira Sans" panose="020B0503050000020004" pitchFamily="34" charset="0"/>
            </a:endParaRPr>
          </a:p>
        </p:txBody>
      </p:sp>
    </p:spTree>
    <p:extLst>
      <p:ext uri="{BB962C8B-B14F-4D97-AF65-F5344CB8AC3E}">
        <p14:creationId xmlns:p14="http://schemas.microsoft.com/office/powerpoint/2010/main" val="42740155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AAF77-1C26-36A2-D575-5E60AA0E0CC2}"/>
            </a:ext>
          </a:extLst>
        </p:cNvPr>
        <p:cNvGrpSpPr/>
        <p:nvPr/>
      </p:nvGrpSpPr>
      <p:grpSpPr>
        <a:xfrm>
          <a:off x="0" y="0"/>
          <a:ext cx="0" cy="0"/>
          <a:chOff x="0" y="0"/>
          <a:chExt cx="0" cy="0"/>
        </a:xfrm>
      </p:grpSpPr>
      <p:pic>
        <p:nvPicPr>
          <p:cNvPr id="4" name="Picture 3" descr="A magnifying glass with a logo&#10;&#10;AI-generated content may be incorrect.">
            <a:extLst>
              <a:ext uri="{FF2B5EF4-FFF2-40B4-BE49-F238E27FC236}">
                <a16:creationId xmlns:a16="http://schemas.microsoft.com/office/drawing/2014/main" id="{6447BE51-3C41-BACF-6935-6B2046A88D8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86181" y="5856400"/>
            <a:ext cx="1607563" cy="900000"/>
          </a:xfrm>
          <a:prstGeom prst="rect">
            <a:avLst/>
          </a:prstGeom>
        </p:spPr>
      </p:pic>
      <p:sp>
        <p:nvSpPr>
          <p:cNvPr id="2" name="Rectangle: Single Corner Rounded 1">
            <a:extLst>
              <a:ext uri="{FF2B5EF4-FFF2-40B4-BE49-F238E27FC236}">
                <a16:creationId xmlns:a16="http://schemas.microsoft.com/office/drawing/2014/main" id="{F94D9D16-5E43-F862-26A4-1FDE9488E065}"/>
              </a:ext>
            </a:extLst>
          </p:cNvPr>
          <p:cNvSpPr/>
          <p:nvPr/>
        </p:nvSpPr>
        <p:spPr>
          <a:xfrm rot="16200000" flipH="1" flipV="1">
            <a:off x="-1940767" y="1940768"/>
            <a:ext cx="6857999" cy="2976465"/>
          </a:xfrm>
          <a:prstGeom prst="round1Rect">
            <a:avLst>
              <a:gd name="adj" fmla="val 50000"/>
            </a:avLst>
          </a:prstGeom>
          <a:solidFill>
            <a:srgbClr val="4C7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a:extLst>
              <a:ext uri="{FF2B5EF4-FFF2-40B4-BE49-F238E27FC236}">
                <a16:creationId xmlns:a16="http://schemas.microsoft.com/office/drawing/2014/main" id="{F140D355-AB10-D9F7-41BB-2066F1FE2650}"/>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188995" y="160644"/>
            <a:ext cx="2598475" cy="900000"/>
          </a:xfrm>
          <a:prstGeom prst="rect">
            <a:avLst/>
          </a:prstGeom>
        </p:spPr>
      </p:pic>
      <p:pic>
        <p:nvPicPr>
          <p:cNvPr id="6" name="Picture 5">
            <a:extLst>
              <a:ext uri="{FF2B5EF4-FFF2-40B4-BE49-F238E27FC236}">
                <a16:creationId xmlns:a16="http://schemas.microsoft.com/office/drawing/2014/main" id="{3BCC4EE5-16DD-41DC-A416-5572D111575C}"/>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3905880" y="160644"/>
            <a:ext cx="7943220" cy="6043554"/>
          </a:xfrm>
          <a:prstGeom prst="rect">
            <a:avLst/>
          </a:prstGeom>
        </p:spPr>
      </p:pic>
      <p:sp>
        <p:nvSpPr>
          <p:cNvPr id="5" name="TextBox 4">
            <a:extLst>
              <a:ext uri="{FF2B5EF4-FFF2-40B4-BE49-F238E27FC236}">
                <a16:creationId xmlns:a16="http://schemas.microsoft.com/office/drawing/2014/main" id="{DB439C8F-891C-583A-0390-2DFB2C63F8D9}"/>
              </a:ext>
            </a:extLst>
          </p:cNvPr>
          <p:cNvSpPr txBox="1"/>
          <p:nvPr/>
        </p:nvSpPr>
        <p:spPr>
          <a:xfrm>
            <a:off x="246300" y="1852031"/>
            <a:ext cx="2541170" cy="1200329"/>
          </a:xfrm>
          <a:prstGeom prst="rect">
            <a:avLst/>
          </a:prstGeom>
          <a:noFill/>
        </p:spPr>
        <p:txBody>
          <a:bodyPr wrap="square" rtlCol="0">
            <a:spAutoFit/>
          </a:bodyPr>
          <a:lstStyle/>
          <a:p>
            <a:r>
              <a:rPr lang="en-GB" sz="3600" dirty="0">
                <a:solidFill>
                  <a:schemeClr val="bg1"/>
                </a:solidFill>
                <a:latin typeface="Fira Sans Medium" panose="020B0603050000020004" pitchFamily="34" charset="0"/>
              </a:rPr>
              <a:t>Using a clinometer</a:t>
            </a:r>
            <a:endParaRPr lang="en-GB" sz="3600" i="1" dirty="0">
              <a:solidFill>
                <a:schemeClr val="bg1"/>
              </a:solidFill>
              <a:latin typeface="Fira Sans Medium" panose="020B0603050000020004" pitchFamily="34" charset="0"/>
            </a:endParaRPr>
          </a:p>
        </p:txBody>
      </p:sp>
      <p:sp>
        <p:nvSpPr>
          <p:cNvPr id="7" name="TextBox 6">
            <a:extLst>
              <a:ext uri="{FF2B5EF4-FFF2-40B4-BE49-F238E27FC236}">
                <a16:creationId xmlns:a16="http://schemas.microsoft.com/office/drawing/2014/main" id="{6D5A49EF-4F52-65C9-5898-77CDC4291EEB}"/>
              </a:ext>
            </a:extLst>
          </p:cNvPr>
          <p:cNvSpPr txBox="1"/>
          <p:nvPr/>
        </p:nvSpPr>
        <p:spPr>
          <a:xfrm>
            <a:off x="3248167" y="4427532"/>
            <a:ext cx="3368533" cy="1646605"/>
          </a:xfrm>
          <a:prstGeom prst="rect">
            <a:avLst/>
          </a:prstGeom>
          <a:noFill/>
        </p:spPr>
        <p:txBody>
          <a:bodyPr wrap="square" rtlCol="0">
            <a:spAutoFit/>
          </a:bodyPr>
          <a:lstStyle/>
          <a:p>
            <a:pPr>
              <a:spcAft>
                <a:spcPts val="600"/>
              </a:spcAft>
            </a:pPr>
            <a:r>
              <a:rPr lang="en-GB" sz="2400" dirty="0">
                <a:latin typeface="Fira Sans" panose="020B0503050000020004" pitchFamily="34" charset="0"/>
                <a:ea typeface="Fira Sans" panose="020B0503050000020004" pitchFamily="34" charset="0"/>
              </a:rPr>
              <a:t>Protractor shows angle with </a:t>
            </a:r>
            <a:r>
              <a:rPr lang="en-GB" sz="2400" b="1" dirty="0">
                <a:latin typeface="Fira Sans" panose="020B0503050000020004" pitchFamily="34" charset="0"/>
                <a:ea typeface="Fira Sans" panose="020B0503050000020004" pitchFamily="34" charset="0"/>
              </a:rPr>
              <a:t>vertical.</a:t>
            </a:r>
          </a:p>
          <a:p>
            <a:r>
              <a:rPr lang="en-GB" sz="2400" dirty="0">
                <a:latin typeface="Fira Sans" panose="020B0503050000020004" pitchFamily="34" charset="0"/>
                <a:ea typeface="Fira Sans" panose="020B0503050000020004" pitchFamily="34" charset="0"/>
              </a:rPr>
              <a:t>Remember, we want angle with </a:t>
            </a:r>
            <a:r>
              <a:rPr lang="en-GB" sz="2400" b="1" dirty="0">
                <a:latin typeface="Fira Sans" panose="020B0503050000020004" pitchFamily="34" charset="0"/>
                <a:ea typeface="Fira Sans" panose="020B0503050000020004" pitchFamily="34" charset="0"/>
              </a:rPr>
              <a:t>horizontal.</a:t>
            </a:r>
          </a:p>
        </p:txBody>
      </p:sp>
      <p:sp>
        <p:nvSpPr>
          <p:cNvPr id="9" name="TextBox 8">
            <a:extLst>
              <a:ext uri="{FF2B5EF4-FFF2-40B4-BE49-F238E27FC236}">
                <a16:creationId xmlns:a16="http://schemas.microsoft.com/office/drawing/2014/main" id="{DC8A9E9E-DC83-F58E-9E2A-529FD3303714}"/>
              </a:ext>
            </a:extLst>
          </p:cNvPr>
          <p:cNvSpPr txBox="1"/>
          <p:nvPr/>
        </p:nvSpPr>
        <p:spPr>
          <a:xfrm rot="5400000">
            <a:off x="9101896" y="3804204"/>
            <a:ext cx="5774597" cy="215444"/>
          </a:xfrm>
          <a:prstGeom prst="rect">
            <a:avLst/>
          </a:prstGeom>
          <a:noFill/>
        </p:spPr>
        <p:txBody>
          <a:bodyPr wrap="square" rtlCol="0">
            <a:spAutoFit/>
          </a:bodyPr>
          <a:lstStyle/>
          <a:p>
            <a:r>
              <a:rPr lang="en-GB" sz="800" dirty="0">
                <a:solidFill>
                  <a:schemeClr val="bg1">
                    <a:lumMod val="75000"/>
                  </a:schemeClr>
                </a:solidFill>
                <a:latin typeface="Fira Sans" panose="020B0503050000020004" pitchFamily="34" charset="0"/>
                <a:ea typeface="Fira Sans" panose="020B0503050000020004" pitchFamily="34" charset="0"/>
              </a:rPr>
              <a:t>CAF (NCEO) using graphics by </a:t>
            </a:r>
            <a:r>
              <a:rPr lang="en-GB" sz="800" dirty="0" err="1">
                <a:solidFill>
                  <a:schemeClr val="bg1">
                    <a:lumMod val="75000"/>
                  </a:schemeClr>
                </a:solidFill>
                <a:latin typeface="Fira Sans" panose="020B0503050000020004" pitchFamily="34" charset="0"/>
                <a:ea typeface="Fira Sans" panose="020B0503050000020004" pitchFamily="34" charset="0"/>
              </a:rPr>
              <a:t>hannazasimova</a:t>
            </a:r>
            <a:r>
              <a:rPr lang="en-GB" sz="800" dirty="0">
                <a:solidFill>
                  <a:schemeClr val="bg1">
                    <a:lumMod val="75000"/>
                  </a:schemeClr>
                </a:solidFill>
                <a:latin typeface="Fira Sans" panose="020B0503050000020004" pitchFamily="34" charset="0"/>
                <a:ea typeface="Fira Sans" panose="020B0503050000020004" pitchFamily="34" charset="0"/>
              </a:rPr>
              <a:t> on </a:t>
            </a:r>
            <a:r>
              <a:rPr lang="en-GB" sz="800" dirty="0" err="1">
                <a:solidFill>
                  <a:schemeClr val="bg1">
                    <a:lumMod val="75000"/>
                  </a:schemeClr>
                </a:solidFill>
                <a:latin typeface="Fira Sans" panose="020B0503050000020004" pitchFamily="34" charset="0"/>
                <a:ea typeface="Fira Sans" panose="020B0503050000020004" pitchFamily="34" charset="0"/>
              </a:rPr>
              <a:t>Freepik</a:t>
            </a:r>
            <a:r>
              <a:rPr lang="en-GB" sz="800" dirty="0">
                <a:solidFill>
                  <a:schemeClr val="bg1">
                    <a:lumMod val="75000"/>
                  </a:schemeClr>
                </a:solidFill>
                <a:latin typeface="Fira Sans" panose="020B0503050000020004" pitchFamily="34" charset="0"/>
                <a:ea typeface="Fira Sans" panose="020B0503050000020004" pitchFamily="34" charset="0"/>
              </a:rPr>
              <a:t> and Nina Garman and </a:t>
            </a:r>
            <a:r>
              <a:rPr lang="en-GB" sz="800" dirty="0" err="1">
                <a:solidFill>
                  <a:schemeClr val="bg1">
                    <a:lumMod val="75000"/>
                  </a:schemeClr>
                </a:solidFill>
                <a:latin typeface="Fira Sans" panose="020B0503050000020004" pitchFamily="34" charset="0"/>
                <a:ea typeface="Fira Sans" panose="020B0503050000020004" pitchFamily="34" charset="0"/>
              </a:rPr>
              <a:t>OpenClipart</a:t>
            </a:r>
            <a:r>
              <a:rPr lang="en-GB" sz="800" dirty="0">
                <a:solidFill>
                  <a:schemeClr val="bg1">
                    <a:lumMod val="75000"/>
                  </a:schemeClr>
                </a:solidFill>
                <a:latin typeface="Fira Sans" panose="020B0503050000020004" pitchFamily="34" charset="0"/>
                <a:ea typeface="Fira Sans" panose="020B0503050000020004" pitchFamily="34" charset="0"/>
              </a:rPr>
              <a:t>-Vectors from </a:t>
            </a:r>
            <a:r>
              <a:rPr lang="en-GB" sz="800" dirty="0" err="1">
                <a:solidFill>
                  <a:schemeClr val="bg1">
                    <a:lumMod val="75000"/>
                  </a:schemeClr>
                </a:solidFill>
                <a:latin typeface="Fira Sans" panose="020B0503050000020004" pitchFamily="34" charset="0"/>
                <a:ea typeface="Fira Sans" panose="020B0503050000020004" pitchFamily="34" charset="0"/>
              </a:rPr>
              <a:t>Pixabay</a:t>
            </a:r>
            <a:endParaRPr lang="en-GB" sz="800" dirty="0">
              <a:solidFill>
                <a:schemeClr val="bg1">
                  <a:lumMod val="75000"/>
                </a:schemeClr>
              </a:solidFill>
              <a:latin typeface="Fira Sans" panose="020B0503050000020004" pitchFamily="34" charset="0"/>
              <a:ea typeface="Fira Sans" panose="020B0503050000020004" pitchFamily="34" charset="0"/>
            </a:endParaRPr>
          </a:p>
        </p:txBody>
      </p:sp>
    </p:spTree>
    <p:extLst>
      <p:ext uri="{BB962C8B-B14F-4D97-AF65-F5344CB8AC3E}">
        <p14:creationId xmlns:p14="http://schemas.microsoft.com/office/powerpoint/2010/main" val="13964983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9BF37-DBD7-40E6-0D18-D59B52745E84}"/>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7076F37D-D516-B092-FF94-3549ECA347A4}"/>
              </a:ext>
            </a:extLst>
          </p:cNvPr>
          <p:cNvGrpSpPr/>
          <p:nvPr/>
        </p:nvGrpSpPr>
        <p:grpSpPr>
          <a:xfrm>
            <a:off x="0" y="5856400"/>
            <a:ext cx="12093744" cy="1001600"/>
            <a:chOff x="0" y="5856400"/>
            <a:chExt cx="12093744" cy="1001600"/>
          </a:xfrm>
        </p:grpSpPr>
        <p:pic>
          <p:nvPicPr>
            <p:cNvPr id="4" name="Picture 3" descr="A magnifying glass with a logo&#10;&#10;AI-generated content may be incorrect.">
              <a:extLst>
                <a:ext uri="{FF2B5EF4-FFF2-40B4-BE49-F238E27FC236}">
                  <a16:creationId xmlns:a16="http://schemas.microsoft.com/office/drawing/2014/main" id="{BBA95295-CD65-5AD5-0A49-8EE7BCB4A0F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86181" y="5856400"/>
              <a:ext cx="1607563" cy="900000"/>
            </a:xfrm>
            <a:prstGeom prst="rect">
              <a:avLst/>
            </a:prstGeom>
          </p:spPr>
        </p:pic>
        <p:pic>
          <p:nvPicPr>
            <p:cNvPr id="3" name="Picture 2" descr="A black background with white text&#10;&#10;AI-generated content may be incorrect.">
              <a:extLst>
                <a:ext uri="{FF2B5EF4-FFF2-40B4-BE49-F238E27FC236}">
                  <a16:creationId xmlns:a16="http://schemas.microsoft.com/office/drawing/2014/main" id="{CD96E15C-611F-3354-08B8-835540869B4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5958000"/>
              <a:ext cx="2598476" cy="900000"/>
            </a:xfrm>
            <a:prstGeom prst="rect">
              <a:avLst/>
            </a:prstGeom>
          </p:spPr>
        </p:pic>
      </p:grpSp>
      <p:pic>
        <p:nvPicPr>
          <p:cNvPr id="6" name="Picture 5" descr="A video game screen with a green tree&#10;&#10;AI-generated content may be incorrect.">
            <a:extLst>
              <a:ext uri="{FF2B5EF4-FFF2-40B4-BE49-F238E27FC236}">
                <a16:creationId xmlns:a16="http://schemas.microsoft.com/office/drawing/2014/main" id="{8D4B2095-B08D-A6E6-737D-DF0ACC97638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943524"/>
            <a:ext cx="12192000" cy="4970951"/>
          </a:xfrm>
          <a:prstGeom prst="rect">
            <a:avLst/>
          </a:prstGeom>
        </p:spPr>
      </p:pic>
      <p:sp>
        <p:nvSpPr>
          <p:cNvPr id="2" name="TextBox 1">
            <a:extLst>
              <a:ext uri="{FF2B5EF4-FFF2-40B4-BE49-F238E27FC236}">
                <a16:creationId xmlns:a16="http://schemas.microsoft.com/office/drawing/2014/main" id="{1E4D792F-9B6E-409C-3E30-BB2B410CD300}"/>
              </a:ext>
            </a:extLst>
          </p:cNvPr>
          <p:cNvSpPr txBox="1"/>
          <p:nvPr/>
        </p:nvSpPr>
        <p:spPr>
          <a:xfrm>
            <a:off x="4051983" y="6535502"/>
            <a:ext cx="4305208" cy="220898"/>
          </a:xfrm>
          <a:prstGeom prst="rect">
            <a:avLst/>
          </a:prstGeom>
          <a:noFill/>
        </p:spPr>
        <p:txBody>
          <a:bodyPr wrap="square" rtlCol="0">
            <a:spAutoFit/>
          </a:bodyPr>
          <a:lstStyle/>
          <a:p>
            <a:r>
              <a:rPr lang="en-GB" sz="800" dirty="0">
                <a:solidFill>
                  <a:schemeClr val="bg1">
                    <a:lumMod val="75000"/>
                  </a:schemeClr>
                </a:solidFill>
                <a:latin typeface="Fira Sans" panose="020B0503050000020004" pitchFamily="34" charset="0"/>
                <a:ea typeface="Fira Sans" panose="020B0503050000020004" pitchFamily="34" charset="0"/>
              </a:rPr>
              <a:t>CAF (NCEO) using graphics by Divyansh </a:t>
            </a:r>
            <a:r>
              <a:rPr lang="en-GB" sz="800" dirty="0" err="1">
                <a:solidFill>
                  <a:schemeClr val="bg1">
                    <a:lumMod val="75000"/>
                  </a:schemeClr>
                </a:solidFill>
                <a:latin typeface="Fira Sans" panose="020B0503050000020004" pitchFamily="34" charset="0"/>
                <a:ea typeface="Fira Sans" panose="020B0503050000020004" pitchFamily="34" charset="0"/>
              </a:rPr>
              <a:t>Kumarand</a:t>
            </a:r>
            <a:r>
              <a:rPr lang="en-GB" sz="800" dirty="0">
                <a:solidFill>
                  <a:schemeClr val="bg1">
                    <a:lumMod val="75000"/>
                  </a:schemeClr>
                </a:solidFill>
                <a:latin typeface="Fira Sans" panose="020B0503050000020004" pitchFamily="34" charset="0"/>
                <a:ea typeface="Fira Sans" panose="020B0503050000020004" pitchFamily="34" charset="0"/>
              </a:rPr>
              <a:t>  and  Georges </a:t>
            </a:r>
            <a:r>
              <a:rPr lang="en-GB" sz="800" dirty="0" err="1">
                <a:solidFill>
                  <a:schemeClr val="bg1">
                    <a:lumMod val="75000"/>
                  </a:schemeClr>
                </a:solidFill>
                <a:latin typeface="Fira Sans" panose="020B0503050000020004" pitchFamily="34" charset="0"/>
                <a:ea typeface="Fira Sans" panose="020B0503050000020004" pitchFamily="34" charset="0"/>
              </a:rPr>
              <a:t>Tsukaïmah</a:t>
            </a:r>
            <a:r>
              <a:rPr lang="en-GB" sz="800" dirty="0">
                <a:solidFill>
                  <a:schemeClr val="bg1">
                    <a:lumMod val="75000"/>
                  </a:schemeClr>
                </a:solidFill>
                <a:latin typeface="Fira Sans" panose="020B0503050000020004" pitchFamily="34" charset="0"/>
                <a:ea typeface="Fira Sans" panose="020B0503050000020004" pitchFamily="34" charset="0"/>
              </a:rPr>
              <a:t> from </a:t>
            </a:r>
            <a:r>
              <a:rPr lang="en-GB" sz="800" dirty="0" err="1">
                <a:solidFill>
                  <a:schemeClr val="bg1">
                    <a:lumMod val="75000"/>
                  </a:schemeClr>
                </a:solidFill>
                <a:latin typeface="Fira Sans" panose="020B0503050000020004" pitchFamily="34" charset="0"/>
                <a:ea typeface="Fira Sans" panose="020B0503050000020004" pitchFamily="34" charset="0"/>
              </a:rPr>
              <a:t>Pixabay</a:t>
            </a:r>
            <a:r>
              <a:rPr lang="en-GB" sz="800" dirty="0">
                <a:solidFill>
                  <a:schemeClr val="bg1">
                    <a:lumMod val="75000"/>
                  </a:schemeClr>
                </a:solidFill>
                <a:latin typeface="Fira Sans" panose="020B0503050000020004" pitchFamily="34" charset="0"/>
                <a:ea typeface="Fira Sans" panose="020B0503050000020004" pitchFamily="34" charset="0"/>
              </a:rPr>
              <a:t> </a:t>
            </a:r>
          </a:p>
        </p:txBody>
      </p:sp>
    </p:spTree>
    <p:extLst>
      <p:ext uri="{BB962C8B-B14F-4D97-AF65-F5344CB8AC3E}">
        <p14:creationId xmlns:p14="http://schemas.microsoft.com/office/powerpoint/2010/main" val="29547569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0F0E2-9626-F0F0-4684-5BBDA04C3501}"/>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0D311EB-646E-E1A1-0654-5D80367DE386}"/>
              </a:ext>
            </a:extLst>
          </p:cNvPr>
          <p:cNvSpPr>
            <a:spLocks noGrp="1"/>
          </p:cNvSpPr>
          <p:nvPr>
            <p:ph type="title"/>
          </p:nvPr>
        </p:nvSpPr>
        <p:spPr/>
        <p:txBody>
          <a:bodyPr/>
          <a:lstStyle/>
          <a:p>
            <a:endParaRPr lang="en-GB" dirty="0"/>
          </a:p>
        </p:txBody>
      </p:sp>
      <p:sp>
        <p:nvSpPr>
          <p:cNvPr id="8" name="Content Placeholder 7">
            <a:extLst>
              <a:ext uri="{FF2B5EF4-FFF2-40B4-BE49-F238E27FC236}">
                <a16:creationId xmlns:a16="http://schemas.microsoft.com/office/drawing/2014/main" id="{4D168710-55D7-7A6E-3216-5003C42A848F}"/>
              </a:ext>
            </a:extLst>
          </p:cNvPr>
          <p:cNvSpPr>
            <a:spLocks noGrp="1"/>
          </p:cNvSpPr>
          <p:nvPr>
            <p:ph idx="1"/>
          </p:nvPr>
        </p:nvSpPr>
        <p:spPr/>
        <p:txBody>
          <a:bodyPr/>
          <a:lstStyle/>
          <a:p>
            <a:pPr marL="342900" lvl="0" indent="-342900">
              <a:lnSpc>
                <a:spcPct val="107000"/>
              </a:lnSpc>
              <a:buFont typeface="Symbol" panose="05050102010706020507" pitchFamily="18" charset="2"/>
              <a:buChar char=""/>
            </a:pPr>
            <a:r>
              <a:rPr lang="en-GB" sz="3200" dirty="0">
                <a:latin typeface="Fira Sans" panose="020B0503050000020004" pitchFamily="34" charset="0"/>
                <a:ea typeface="Fira Sans" panose="020B0503050000020004" pitchFamily="34" charset="0"/>
                <a:cs typeface="Times New Roman" panose="02020603050405020304" pitchFamily="18" charset="0"/>
              </a:rPr>
              <a:t>Describe the role of trees in the carbon cycle.</a:t>
            </a:r>
            <a:endParaRPr lang="en-GB" sz="3200" dirty="0">
              <a:effectLst/>
              <a:latin typeface="Fira Sans" panose="020B0503050000020004" pitchFamily="34" charset="0"/>
              <a:ea typeface="Fira Sans" panose="020B05030500000200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3200" dirty="0">
                <a:effectLst/>
                <a:latin typeface="Fira Sans" panose="020B0503050000020004" pitchFamily="34" charset="0"/>
                <a:ea typeface="Fira Sans" panose="020B0503050000020004" pitchFamily="34" charset="0"/>
                <a:cs typeface="Times New Roman" panose="02020603050405020304" pitchFamily="18" charset="0"/>
              </a:rPr>
              <a:t>Measure the approximate volume of a tree.</a:t>
            </a:r>
          </a:p>
          <a:p>
            <a:pPr marL="342900" lvl="0" indent="-342900">
              <a:lnSpc>
                <a:spcPct val="107000"/>
              </a:lnSpc>
              <a:buFont typeface="Symbol" panose="05050102010706020507" pitchFamily="18" charset="2"/>
              <a:buChar char=""/>
            </a:pPr>
            <a:r>
              <a:rPr lang="en-GB" sz="3200" dirty="0">
                <a:latin typeface="Fira Sans" panose="020B0503050000020004" pitchFamily="34" charset="0"/>
                <a:ea typeface="Fira Sans" panose="020B0503050000020004" pitchFamily="34" charset="0"/>
                <a:cs typeface="Times New Roman" panose="02020603050405020304" pitchFamily="18" charset="0"/>
              </a:rPr>
              <a:t>Evaluate the method(s) you used to do this</a:t>
            </a:r>
            <a:r>
              <a:rPr lang="en-GB" sz="3200" dirty="0">
                <a:effectLst/>
                <a:latin typeface="Fira Sans" panose="020B0503050000020004" pitchFamily="34" charset="0"/>
                <a:ea typeface="Fira Sans" panose="020B0503050000020004" pitchFamily="34" charset="0"/>
                <a:cs typeface="Times New Roman" panose="02020603050405020304" pitchFamily="18" charset="0"/>
              </a:rPr>
              <a:t>.</a:t>
            </a:r>
          </a:p>
          <a:p>
            <a:pPr marL="342900" indent="-342900">
              <a:lnSpc>
                <a:spcPct val="107000"/>
              </a:lnSpc>
              <a:buFont typeface="Symbol" panose="05050102010706020507" pitchFamily="18" charset="2"/>
              <a:buChar char=""/>
            </a:pPr>
            <a:r>
              <a:rPr lang="en-GB" sz="3200" dirty="0">
                <a:latin typeface="Fira Sans" panose="020B0503050000020004" pitchFamily="34" charset="0"/>
                <a:ea typeface="Fira Sans" panose="020B0503050000020004" pitchFamily="34" charset="0"/>
                <a:cs typeface="Times New Roman" panose="02020603050405020304" pitchFamily="18" charset="0"/>
              </a:rPr>
              <a:t>Describe how active sensors are used to measure trees.</a:t>
            </a:r>
          </a:p>
          <a:p>
            <a:pPr marL="342900" lvl="0" indent="-342900">
              <a:lnSpc>
                <a:spcPct val="107000"/>
              </a:lnSpc>
              <a:buFont typeface="Symbol" panose="05050102010706020507" pitchFamily="18" charset="2"/>
              <a:buChar char=""/>
            </a:pPr>
            <a:r>
              <a:rPr lang="en-GB" sz="3200" dirty="0">
                <a:latin typeface="Fira Sans" panose="020B0503050000020004" pitchFamily="34" charset="0"/>
                <a:ea typeface="Fira Sans" panose="020B0503050000020004" pitchFamily="34" charset="0"/>
                <a:cs typeface="Times New Roman" panose="02020603050405020304" pitchFamily="18" charset="0"/>
              </a:rPr>
              <a:t>List some advantages and disadvantages of various methods of assessing forest biomass.</a:t>
            </a:r>
            <a:endParaRPr lang="en-GB" sz="2800" dirty="0">
              <a:effectLst/>
              <a:highlight>
                <a:srgbClr val="FFFF00"/>
              </a:highlight>
              <a:latin typeface="Fira Sans" panose="020B0503050000020004" pitchFamily="34" charset="0"/>
              <a:ea typeface="Fira Sans" panose="020B0503050000020004" pitchFamily="34" charset="0"/>
              <a:cs typeface="Times New Roman" panose="02020603050405020304" pitchFamily="18" charset="0"/>
            </a:endParaRPr>
          </a:p>
          <a:p>
            <a:endParaRPr lang="en-GB" dirty="0"/>
          </a:p>
        </p:txBody>
      </p:sp>
      <p:grpSp>
        <p:nvGrpSpPr>
          <p:cNvPr id="12" name="Group 11">
            <a:extLst>
              <a:ext uri="{FF2B5EF4-FFF2-40B4-BE49-F238E27FC236}">
                <a16:creationId xmlns:a16="http://schemas.microsoft.com/office/drawing/2014/main" id="{1DBBD709-1C98-F63F-BC02-4128B536DE47}"/>
              </a:ext>
            </a:extLst>
          </p:cNvPr>
          <p:cNvGrpSpPr/>
          <p:nvPr/>
        </p:nvGrpSpPr>
        <p:grpSpPr>
          <a:xfrm>
            <a:off x="217714" y="5726963"/>
            <a:ext cx="11756572" cy="1034937"/>
            <a:chOff x="0" y="5772263"/>
            <a:chExt cx="11756572" cy="1034937"/>
          </a:xfrm>
        </p:grpSpPr>
        <p:pic>
          <p:nvPicPr>
            <p:cNvPr id="13" name="Picture 12" descr="A magnifying glass with a logo&#10;&#10;AI-generated content may be incorrect.">
              <a:extLst>
                <a:ext uri="{FF2B5EF4-FFF2-40B4-BE49-F238E27FC236}">
                  <a16:creationId xmlns:a16="http://schemas.microsoft.com/office/drawing/2014/main" id="{EC88F445-612A-FC19-138A-EC045161CD7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149009" y="5772263"/>
              <a:ext cx="1607563" cy="900000"/>
            </a:xfrm>
            <a:prstGeom prst="rect">
              <a:avLst/>
            </a:prstGeom>
          </p:spPr>
        </p:pic>
        <p:pic>
          <p:nvPicPr>
            <p:cNvPr id="14" name="Picture 13" descr="A black background with white text&#10;&#10;AI-generated content may be incorrect.">
              <a:extLst>
                <a:ext uri="{FF2B5EF4-FFF2-40B4-BE49-F238E27FC236}">
                  <a16:creationId xmlns:a16="http://schemas.microsoft.com/office/drawing/2014/main" id="{33DC8095-B6A4-647B-7121-E4B84F14A14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5907200"/>
              <a:ext cx="2598476" cy="900000"/>
            </a:xfrm>
            <a:prstGeom prst="rect">
              <a:avLst/>
            </a:prstGeom>
          </p:spPr>
        </p:pic>
      </p:grpSp>
    </p:spTree>
    <p:extLst>
      <p:ext uri="{BB962C8B-B14F-4D97-AF65-F5344CB8AC3E}">
        <p14:creationId xmlns:p14="http://schemas.microsoft.com/office/powerpoint/2010/main" val="30102663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B0DEC-47A6-4FE4-FE05-179D569D2B48}"/>
            </a:ext>
          </a:extLst>
        </p:cNvPr>
        <p:cNvGrpSpPr/>
        <p:nvPr/>
      </p:nvGrpSpPr>
      <p:grpSpPr>
        <a:xfrm>
          <a:off x="0" y="0"/>
          <a:ext cx="0" cy="0"/>
          <a:chOff x="0" y="0"/>
          <a:chExt cx="0" cy="0"/>
        </a:xfrm>
      </p:grpSpPr>
      <p:pic>
        <p:nvPicPr>
          <p:cNvPr id="4" name="Picture 3" descr="A magnifying glass with a logo&#10;&#10;AI-generated content may be incorrect.">
            <a:extLst>
              <a:ext uri="{FF2B5EF4-FFF2-40B4-BE49-F238E27FC236}">
                <a16:creationId xmlns:a16="http://schemas.microsoft.com/office/drawing/2014/main" id="{D09BB8A5-4172-A5B8-E1A8-D442685859B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86181" y="5856400"/>
            <a:ext cx="1607563" cy="900000"/>
          </a:xfrm>
          <a:prstGeom prst="rect">
            <a:avLst/>
          </a:prstGeom>
        </p:spPr>
      </p:pic>
      <p:sp>
        <p:nvSpPr>
          <p:cNvPr id="2" name="Rectangle: Single Corner Rounded 1">
            <a:extLst>
              <a:ext uri="{FF2B5EF4-FFF2-40B4-BE49-F238E27FC236}">
                <a16:creationId xmlns:a16="http://schemas.microsoft.com/office/drawing/2014/main" id="{F154CB11-C1BF-6998-055B-800C2E156103}"/>
              </a:ext>
            </a:extLst>
          </p:cNvPr>
          <p:cNvSpPr/>
          <p:nvPr/>
        </p:nvSpPr>
        <p:spPr>
          <a:xfrm rot="16200000" flipH="1" flipV="1">
            <a:off x="-1940767" y="1940768"/>
            <a:ext cx="6857999" cy="2976465"/>
          </a:xfrm>
          <a:prstGeom prst="round1Rect">
            <a:avLst>
              <a:gd name="adj" fmla="val 50000"/>
            </a:avLst>
          </a:prstGeom>
          <a:solidFill>
            <a:srgbClr val="4C7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a:extLst>
              <a:ext uri="{FF2B5EF4-FFF2-40B4-BE49-F238E27FC236}">
                <a16:creationId xmlns:a16="http://schemas.microsoft.com/office/drawing/2014/main" id="{D090F652-B249-4200-D89D-5C7CD98B2144}"/>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188995" y="160644"/>
            <a:ext cx="2598475" cy="900000"/>
          </a:xfrm>
          <a:prstGeom prst="rect">
            <a:avLst/>
          </a:prstGeom>
        </p:spPr>
      </p:pic>
      <p:sp>
        <p:nvSpPr>
          <p:cNvPr id="5" name="TextBox 4">
            <a:extLst>
              <a:ext uri="{FF2B5EF4-FFF2-40B4-BE49-F238E27FC236}">
                <a16:creationId xmlns:a16="http://schemas.microsoft.com/office/drawing/2014/main" id="{7DFBDB92-E629-311A-FED3-A5711F27F437}"/>
              </a:ext>
            </a:extLst>
          </p:cNvPr>
          <p:cNvSpPr txBox="1"/>
          <p:nvPr/>
        </p:nvSpPr>
        <p:spPr>
          <a:xfrm>
            <a:off x="145381" y="2106522"/>
            <a:ext cx="2831085" cy="2862322"/>
          </a:xfrm>
          <a:prstGeom prst="rect">
            <a:avLst/>
          </a:prstGeom>
          <a:noFill/>
        </p:spPr>
        <p:txBody>
          <a:bodyPr wrap="square" rtlCol="0">
            <a:spAutoFit/>
          </a:bodyPr>
          <a:lstStyle/>
          <a:p>
            <a:r>
              <a:rPr lang="en-GB" sz="3600" dirty="0">
                <a:solidFill>
                  <a:schemeClr val="bg1"/>
                </a:solidFill>
                <a:latin typeface="Fira Sans Medium" panose="020B0603050000020004" pitchFamily="34" charset="0"/>
              </a:rPr>
              <a:t>Calculating height using an angle and scale drawing</a:t>
            </a:r>
            <a:endParaRPr lang="en-GB" sz="3600" i="1" spc="-300" dirty="0">
              <a:solidFill>
                <a:schemeClr val="bg1"/>
              </a:solidFill>
              <a:latin typeface="Fira Sans Medium" panose="020B0603050000020004" pitchFamily="34" charset="0"/>
            </a:endParaRPr>
          </a:p>
        </p:txBody>
      </p:sp>
      <p:pic>
        <p:nvPicPr>
          <p:cNvPr id="10" name="Picture 9" descr="A screenshot of a video game&#10;&#10;AI-generated content may be incorrect.">
            <a:extLst>
              <a:ext uri="{FF2B5EF4-FFF2-40B4-BE49-F238E27FC236}">
                <a16:creationId xmlns:a16="http://schemas.microsoft.com/office/drawing/2014/main" id="{EBBF6865-3FFF-8752-9A28-A5345FD641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600000" y="0"/>
            <a:ext cx="4277032" cy="6858000"/>
          </a:xfrm>
          <a:prstGeom prst="rect">
            <a:avLst/>
          </a:prstGeom>
        </p:spPr>
      </p:pic>
      <p:pic>
        <p:nvPicPr>
          <p:cNvPr id="12" name="Picture 11" descr="A white paper with orange and red text&#10;&#10;AI-generated content may be incorrect.">
            <a:extLst>
              <a:ext uri="{FF2B5EF4-FFF2-40B4-BE49-F238E27FC236}">
                <a16:creationId xmlns:a16="http://schemas.microsoft.com/office/drawing/2014/main" id="{B8373D09-3D3F-9F80-A7D4-3487B883687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600000" y="0"/>
            <a:ext cx="4277032" cy="6858000"/>
          </a:xfrm>
          <a:prstGeom prst="rect">
            <a:avLst/>
          </a:prstGeom>
        </p:spPr>
      </p:pic>
      <p:pic>
        <p:nvPicPr>
          <p:cNvPr id="14" name="Picture 13" descr="A white paper with orange lines and blue text&#10;&#10;AI-generated content may be incorrect.">
            <a:extLst>
              <a:ext uri="{FF2B5EF4-FFF2-40B4-BE49-F238E27FC236}">
                <a16:creationId xmlns:a16="http://schemas.microsoft.com/office/drawing/2014/main" id="{826587CC-DFEA-5DF1-7548-FC2689CA628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600000" y="0"/>
            <a:ext cx="4277032" cy="6858000"/>
          </a:xfrm>
          <a:prstGeom prst="rect">
            <a:avLst/>
          </a:prstGeom>
        </p:spPr>
      </p:pic>
      <p:pic>
        <p:nvPicPr>
          <p:cNvPr id="16" name="Picture 15" descr="A math exercise with text and numbers&#10;&#10;AI-generated content may be incorrect.">
            <a:extLst>
              <a:ext uri="{FF2B5EF4-FFF2-40B4-BE49-F238E27FC236}">
                <a16:creationId xmlns:a16="http://schemas.microsoft.com/office/drawing/2014/main" id="{4EA98A77-2FD3-7EF0-6137-25EAA950BEF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600000" y="0"/>
            <a:ext cx="4277032" cy="6858000"/>
          </a:xfrm>
          <a:prstGeom prst="rect">
            <a:avLst/>
          </a:prstGeom>
        </p:spPr>
      </p:pic>
      <p:pic>
        <p:nvPicPr>
          <p:cNvPr id="20" name="Picture 19" descr="A drawing of a triangle&#10;&#10;AI-generated content may be incorrect.">
            <a:extLst>
              <a:ext uri="{FF2B5EF4-FFF2-40B4-BE49-F238E27FC236}">
                <a16:creationId xmlns:a16="http://schemas.microsoft.com/office/drawing/2014/main" id="{A5B53B0B-7094-9A82-FCB1-3F4048A9A88D}"/>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600000" y="0"/>
            <a:ext cx="4277032" cy="6858000"/>
          </a:xfrm>
          <a:prstGeom prst="rect">
            <a:avLst/>
          </a:prstGeom>
        </p:spPr>
      </p:pic>
      <p:pic>
        <p:nvPicPr>
          <p:cNvPr id="25" name="Picture 24" descr="A drawing of a triangle&#10;&#10;AI-generated content may be incorrect.">
            <a:extLst>
              <a:ext uri="{FF2B5EF4-FFF2-40B4-BE49-F238E27FC236}">
                <a16:creationId xmlns:a16="http://schemas.microsoft.com/office/drawing/2014/main" id="{9B8FD53B-16FE-0CAB-8456-37DF487E706D}"/>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600000" y="0"/>
            <a:ext cx="4277032" cy="6858000"/>
          </a:xfrm>
          <a:prstGeom prst="rect">
            <a:avLst/>
          </a:prstGeom>
        </p:spPr>
      </p:pic>
      <p:sp>
        <p:nvSpPr>
          <p:cNvPr id="26" name="TextBox 25">
            <a:extLst>
              <a:ext uri="{FF2B5EF4-FFF2-40B4-BE49-F238E27FC236}">
                <a16:creationId xmlns:a16="http://schemas.microsoft.com/office/drawing/2014/main" id="{7D7686E3-820E-3BB3-81C2-E2C3D4608007}"/>
              </a:ext>
            </a:extLst>
          </p:cNvPr>
          <p:cNvSpPr txBox="1"/>
          <p:nvPr/>
        </p:nvSpPr>
        <p:spPr>
          <a:xfrm>
            <a:off x="7262579" y="3966913"/>
            <a:ext cx="4929421" cy="1862626"/>
          </a:xfrm>
          <a:prstGeom prst="rect">
            <a:avLst/>
          </a:prstGeom>
          <a:noFill/>
        </p:spPr>
        <p:txBody>
          <a:bodyPr wrap="square" rtlCol="0">
            <a:spAutoFit/>
          </a:bodyPr>
          <a:lstStyle/>
          <a:p>
            <a:pPr>
              <a:lnSpc>
                <a:spcPct val="107000"/>
              </a:lnSpc>
              <a:spcAft>
                <a:spcPts val="800"/>
              </a:spcAft>
              <a:buNone/>
            </a:pPr>
            <a:r>
              <a:rPr lang="en-GB" sz="2400" dirty="0">
                <a:solidFill>
                  <a:srgbClr val="000000"/>
                </a:solidFill>
                <a:effectLst/>
                <a:latin typeface="Fira Sans" panose="020B0503050000020004" pitchFamily="34" charset="0"/>
                <a:ea typeface="Calibri" panose="020F0502020204030204" pitchFamily="34" charset="0"/>
                <a:cs typeface="Times New Roman" panose="02020603050405020304" pitchFamily="18" charset="0"/>
              </a:rPr>
              <a:t>From diagram, </a:t>
            </a:r>
            <a:r>
              <a:rPr lang="en-GB" sz="2400" i="1" dirty="0">
                <a:solidFill>
                  <a:srgbClr val="000000"/>
                </a:solidFill>
                <a:effectLst/>
                <a:latin typeface="Fira Sans" panose="020B0503050000020004" pitchFamily="34" charset="0"/>
                <a:ea typeface="Calibri" panose="020F0502020204030204" pitchFamily="34" charset="0"/>
                <a:cs typeface="Times New Roman" panose="02020603050405020304" pitchFamily="18" charset="0"/>
              </a:rPr>
              <a:t>o</a:t>
            </a:r>
            <a:r>
              <a:rPr lang="en-GB" sz="2400" dirty="0">
                <a:solidFill>
                  <a:srgbClr val="000000"/>
                </a:solidFill>
                <a:effectLst/>
                <a:latin typeface="Fira Sans" panose="020B0503050000020004" pitchFamily="34" charset="0"/>
                <a:ea typeface="Calibri" panose="020F0502020204030204" pitchFamily="34" charset="0"/>
                <a:cs typeface="Times New Roman" panose="02020603050405020304" pitchFamily="18" charset="0"/>
              </a:rPr>
              <a:t> = 12.3 m</a:t>
            </a:r>
          </a:p>
          <a:p>
            <a:pPr>
              <a:lnSpc>
                <a:spcPct val="107000"/>
              </a:lnSpc>
              <a:spcAft>
                <a:spcPts val="800"/>
              </a:spcAft>
              <a:buNone/>
            </a:pPr>
            <a:r>
              <a:rPr lang="en-GB" sz="2400" i="1" dirty="0">
                <a:solidFill>
                  <a:srgbClr val="000000"/>
                </a:solidFill>
                <a:effectLst/>
                <a:latin typeface="Fira Sans" panose="020B0503050000020004" pitchFamily="34" charset="0"/>
                <a:ea typeface="Calibri" panose="020F0502020204030204" pitchFamily="34" charset="0"/>
                <a:cs typeface="Times New Roman" panose="02020603050405020304" pitchFamily="18" charset="0"/>
              </a:rPr>
              <a:t>t</a:t>
            </a:r>
            <a:r>
              <a:rPr lang="en-GB" sz="2400" dirty="0">
                <a:solidFill>
                  <a:srgbClr val="000000"/>
                </a:solidFill>
                <a:effectLst/>
                <a:latin typeface="Fira Sans" panose="020B0503050000020004" pitchFamily="34" charset="0"/>
                <a:ea typeface="Calibri" panose="020F0502020204030204" pitchFamily="34" charset="0"/>
                <a:cs typeface="Times New Roman" panose="02020603050405020304" pitchFamily="18" charset="0"/>
              </a:rPr>
              <a:t> = </a:t>
            </a:r>
            <a:r>
              <a:rPr lang="en-GB" sz="2400" i="1" dirty="0">
                <a:solidFill>
                  <a:srgbClr val="000000"/>
                </a:solidFill>
                <a:effectLst/>
                <a:latin typeface="Fira Sans" panose="020B0503050000020004" pitchFamily="34" charset="0"/>
                <a:ea typeface="Calibri" panose="020F0502020204030204" pitchFamily="34" charset="0"/>
                <a:cs typeface="Times New Roman" panose="02020603050405020304" pitchFamily="18" charset="0"/>
              </a:rPr>
              <a:t>e</a:t>
            </a:r>
            <a:r>
              <a:rPr lang="en-GB" sz="2400" dirty="0">
                <a:solidFill>
                  <a:srgbClr val="000000"/>
                </a:solidFill>
                <a:effectLst/>
                <a:latin typeface="Fira Sans" panose="020B0503050000020004" pitchFamily="34" charset="0"/>
                <a:ea typeface="Calibri" panose="020F0502020204030204" pitchFamily="34" charset="0"/>
                <a:cs typeface="Times New Roman" panose="02020603050405020304" pitchFamily="18" charset="0"/>
              </a:rPr>
              <a:t> + </a:t>
            </a:r>
            <a:r>
              <a:rPr lang="en-GB" sz="2400" i="1" dirty="0">
                <a:solidFill>
                  <a:srgbClr val="000000"/>
                </a:solidFill>
                <a:effectLst/>
                <a:latin typeface="Fira Sans" panose="020B0503050000020004" pitchFamily="34" charset="0"/>
                <a:ea typeface="Calibri" panose="020F0502020204030204" pitchFamily="34" charset="0"/>
                <a:cs typeface="Times New Roman" panose="02020603050405020304" pitchFamily="18" charset="0"/>
              </a:rPr>
              <a:t>o </a:t>
            </a:r>
            <a:r>
              <a:rPr lang="en-GB" sz="2400" dirty="0">
                <a:solidFill>
                  <a:srgbClr val="000000"/>
                </a:solidFill>
                <a:effectLst/>
                <a:latin typeface="Fira Sans" panose="020B0503050000020004" pitchFamily="34" charset="0"/>
                <a:ea typeface="Calibri" panose="020F0502020204030204" pitchFamily="34" charset="0"/>
                <a:cs typeface="Times New Roman" panose="02020603050405020304" pitchFamily="18" charset="0"/>
              </a:rPr>
              <a:t>= 1.54 +12.3 = 13.84</a:t>
            </a:r>
          </a:p>
          <a:p>
            <a:pPr>
              <a:lnSpc>
                <a:spcPct val="107000"/>
              </a:lnSpc>
              <a:spcAft>
                <a:spcPts val="800"/>
              </a:spcAft>
            </a:pPr>
            <a:r>
              <a:rPr lang="en-GB" sz="2400" u="sng" dirty="0">
                <a:solidFill>
                  <a:srgbClr val="000000"/>
                </a:solidFill>
                <a:effectLst/>
                <a:latin typeface="Fira Sans" panose="020B0503050000020004" pitchFamily="34" charset="0"/>
                <a:ea typeface="Times New Roman" panose="02020603050405020304" pitchFamily="18" charset="0"/>
                <a:cs typeface="Times New Roman" panose="02020603050405020304" pitchFamily="18" charset="0"/>
              </a:rPr>
              <a:t>The height of the tree is 13.84 m </a:t>
            </a:r>
            <a:endParaRPr lang="en-GB" sz="2400" dirty="0">
              <a:solidFill>
                <a:srgbClr val="000000"/>
              </a:solidFill>
              <a:effectLst/>
              <a:latin typeface="Fira Sans" panose="020B0503050000020004" pitchFamily="34" charset="0"/>
              <a:ea typeface="Calibri" panose="020F0502020204030204" pitchFamily="34" charset="0"/>
              <a:cs typeface="Times New Roman" panose="02020603050405020304" pitchFamily="18" charset="0"/>
            </a:endParaRPr>
          </a:p>
          <a:p>
            <a:endParaRPr lang="en-GB" dirty="0"/>
          </a:p>
        </p:txBody>
      </p:sp>
      <p:sp>
        <p:nvSpPr>
          <p:cNvPr id="44" name="TextBox 43">
            <a:extLst>
              <a:ext uri="{FF2B5EF4-FFF2-40B4-BE49-F238E27FC236}">
                <a16:creationId xmlns:a16="http://schemas.microsoft.com/office/drawing/2014/main" id="{E968AC41-9256-3953-F6AD-EC2E4384DB91}"/>
              </a:ext>
            </a:extLst>
          </p:cNvPr>
          <p:cNvSpPr txBox="1"/>
          <p:nvPr/>
        </p:nvSpPr>
        <p:spPr>
          <a:xfrm>
            <a:off x="7262579" y="2949285"/>
            <a:ext cx="4572000" cy="959430"/>
          </a:xfrm>
          <a:prstGeom prst="rect">
            <a:avLst/>
          </a:prstGeom>
          <a:noFill/>
        </p:spPr>
        <p:txBody>
          <a:bodyPr wrap="square" rtlCol="0">
            <a:spAutoFit/>
          </a:bodyPr>
          <a:lstStyle/>
          <a:p>
            <a:pPr>
              <a:lnSpc>
                <a:spcPct val="107000"/>
              </a:lnSpc>
              <a:spcAft>
                <a:spcPts val="800"/>
              </a:spcAft>
              <a:buNone/>
            </a:pPr>
            <a:r>
              <a:rPr lang="en-GB" sz="2400" dirty="0">
                <a:solidFill>
                  <a:srgbClr val="4C72BA"/>
                </a:solidFill>
                <a:effectLst/>
                <a:latin typeface="Fira Sans" panose="020B0503050000020004" pitchFamily="34" charset="0"/>
              </a:rPr>
              <a:t>Using the sample results</a:t>
            </a:r>
          </a:p>
          <a:p>
            <a:pPr>
              <a:buNone/>
            </a:pPr>
            <a:r>
              <a:rPr lang="en-GB" sz="2400" i="1" dirty="0">
                <a:solidFill>
                  <a:srgbClr val="000000"/>
                </a:solidFill>
                <a:effectLst/>
                <a:latin typeface="Fira Sans" panose="020B0503050000020004" pitchFamily="34" charset="0"/>
                <a:ea typeface="Calibri" panose="020F0502020204030204" pitchFamily="34" charset="0"/>
                <a:cs typeface="Times New Roman" panose="02020603050405020304" pitchFamily="18" charset="0"/>
              </a:rPr>
              <a:t>e</a:t>
            </a:r>
            <a:r>
              <a:rPr lang="en-GB" sz="2400" dirty="0">
                <a:solidFill>
                  <a:srgbClr val="000000"/>
                </a:solidFill>
                <a:effectLst/>
                <a:latin typeface="Fira Sans" panose="020B0503050000020004" pitchFamily="34" charset="0"/>
                <a:ea typeface="Calibri" panose="020F0502020204030204" pitchFamily="34" charset="0"/>
                <a:cs typeface="Times New Roman" panose="02020603050405020304" pitchFamily="18" charset="0"/>
              </a:rPr>
              <a:t> = 1.54 m, </a:t>
            </a:r>
            <a:r>
              <a:rPr lang="en-GB" sz="2400" i="1" dirty="0">
                <a:solidFill>
                  <a:srgbClr val="000000"/>
                </a:solidFill>
                <a:effectLst/>
                <a:latin typeface="Fira Sans" panose="020B0503050000020004" pitchFamily="34" charset="0"/>
                <a:ea typeface="Calibri" panose="020F0502020204030204" pitchFamily="34" charset="0"/>
                <a:cs typeface="Times New Roman" panose="02020603050405020304" pitchFamily="18" charset="0"/>
              </a:rPr>
              <a:t>θ</a:t>
            </a:r>
            <a:r>
              <a:rPr lang="en-GB" sz="2400" dirty="0">
                <a:solidFill>
                  <a:srgbClr val="000000"/>
                </a:solidFill>
                <a:effectLst/>
                <a:latin typeface="Fira Sans" panose="020B0503050000020004" pitchFamily="34" charset="0"/>
                <a:ea typeface="Calibri" panose="020F0502020204030204" pitchFamily="34" charset="0"/>
                <a:cs typeface="Times New Roman" panose="02020603050405020304" pitchFamily="18" charset="0"/>
              </a:rPr>
              <a:t> = 64°, </a:t>
            </a:r>
            <a:r>
              <a:rPr lang="en-GB" sz="2400" i="1" dirty="0">
                <a:solidFill>
                  <a:srgbClr val="000000"/>
                </a:solidFill>
                <a:effectLst/>
                <a:latin typeface="Fira Sans" panose="020B0503050000020004" pitchFamily="34" charset="0"/>
                <a:ea typeface="Calibri" panose="020F0502020204030204" pitchFamily="34" charset="0"/>
                <a:cs typeface="Times New Roman" panose="02020603050405020304" pitchFamily="18" charset="0"/>
              </a:rPr>
              <a:t>d</a:t>
            </a:r>
            <a:r>
              <a:rPr lang="en-GB" sz="2400" dirty="0">
                <a:solidFill>
                  <a:srgbClr val="000000"/>
                </a:solidFill>
                <a:effectLst/>
                <a:latin typeface="Fira Sans" panose="020B0503050000020004" pitchFamily="34" charset="0"/>
                <a:ea typeface="Calibri" panose="020F0502020204030204" pitchFamily="34" charset="0"/>
                <a:cs typeface="Times New Roman" panose="02020603050405020304" pitchFamily="18" charset="0"/>
              </a:rPr>
              <a:t> = 6.00 m </a:t>
            </a:r>
            <a:endParaRPr lang="en-GB" sz="2400" dirty="0"/>
          </a:p>
        </p:txBody>
      </p:sp>
      <p:sp>
        <p:nvSpPr>
          <p:cNvPr id="6" name="TextBox 5">
            <a:extLst>
              <a:ext uri="{FF2B5EF4-FFF2-40B4-BE49-F238E27FC236}">
                <a16:creationId xmlns:a16="http://schemas.microsoft.com/office/drawing/2014/main" id="{4371D5FA-F791-AEA8-60AA-486FF1AF9892}"/>
              </a:ext>
            </a:extLst>
          </p:cNvPr>
          <p:cNvSpPr txBox="1"/>
          <p:nvPr/>
        </p:nvSpPr>
        <p:spPr>
          <a:xfrm>
            <a:off x="251410" y="6476458"/>
            <a:ext cx="739442" cy="215444"/>
          </a:xfrm>
          <a:prstGeom prst="rect">
            <a:avLst/>
          </a:prstGeom>
          <a:noFill/>
        </p:spPr>
        <p:txBody>
          <a:bodyPr wrap="square" rtlCol="0">
            <a:spAutoFit/>
          </a:bodyPr>
          <a:lstStyle/>
          <a:p>
            <a:r>
              <a:rPr lang="en-GB" sz="800" dirty="0">
                <a:solidFill>
                  <a:schemeClr val="bg1">
                    <a:lumMod val="75000"/>
                  </a:schemeClr>
                </a:solidFill>
                <a:latin typeface="Fira Sans" panose="020B0503050000020004" pitchFamily="34" charset="0"/>
                <a:ea typeface="Fira Sans" panose="020B0503050000020004" pitchFamily="34" charset="0"/>
              </a:rPr>
              <a:t>CAF (NCEO)</a:t>
            </a:r>
          </a:p>
        </p:txBody>
      </p:sp>
    </p:spTree>
    <p:extLst>
      <p:ext uri="{BB962C8B-B14F-4D97-AF65-F5344CB8AC3E}">
        <p14:creationId xmlns:p14="http://schemas.microsoft.com/office/powerpoint/2010/main" val="2043985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57B30-6626-A0AC-06CD-D409A8316265}"/>
            </a:ext>
          </a:extLst>
        </p:cNvPr>
        <p:cNvGrpSpPr/>
        <p:nvPr/>
      </p:nvGrpSpPr>
      <p:grpSpPr>
        <a:xfrm>
          <a:off x="0" y="0"/>
          <a:ext cx="0" cy="0"/>
          <a:chOff x="0" y="0"/>
          <a:chExt cx="0" cy="0"/>
        </a:xfrm>
      </p:grpSpPr>
      <p:pic>
        <p:nvPicPr>
          <p:cNvPr id="4" name="Picture 3" descr="A magnifying glass with a logo&#10;&#10;AI-generated content may be incorrect.">
            <a:extLst>
              <a:ext uri="{FF2B5EF4-FFF2-40B4-BE49-F238E27FC236}">
                <a16:creationId xmlns:a16="http://schemas.microsoft.com/office/drawing/2014/main" id="{CAF91088-D19A-E0F9-594C-08D615601A4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86181" y="5856400"/>
            <a:ext cx="1607563" cy="900000"/>
          </a:xfrm>
          <a:prstGeom prst="rect">
            <a:avLst/>
          </a:prstGeom>
        </p:spPr>
      </p:pic>
      <p:sp>
        <p:nvSpPr>
          <p:cNvPr id="2" name="Rectangle: Single Corner Rounded 1">
            <a:extLst>
              <a:ext uri="{FF2B5EF4-FFF2-40B4-BE49-F238E27FC236}">
                <a16:creationId xmlns:a16="http://schemas.microsoft.com/office/drawing/2014/main" id="{076AB24B-A18D-43D5-84E4-E75A9E396D99}"/>
              </a:ext>
            </a:extLst>
          </p:cNvPr>
          <p:cNvSpPr/>
          <p:nvPr/>
        </p:nvSpPr>
        <p:spPr>
          <a:xfrm rot="16200000" flipH="1" flipV="1">
            <a:off x="-1940767" y="1940768"/>
            <a:ext cx="6857999" cy="2976465"/>
          </a:xfrm>
          <a:prstGeom prst="round1Rect">
            <a:avLst>
              <a:gd name="adj" fmla="val 50000"/>
            </a:avLst>
          </a:prstGeom>
          <a:solidFill>
            <a:srgbClr val="4C7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a:extLst>
              <a:ext uri="{FF2B5EF4-FFF2-40B4-BE49-F238E27FC236}">
                <a16:creationId xmlns:a16="http://schemas.microsoft.com/office/drawing/2014/main" id="{103FD88E-97E9-6CB4-DBF8-3FCEF0DBFDA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188995" y="160644"/>
            <a:ext cx="2598475" cy="900000"/>
          </a:xfrm>
          <a:prstGeom prst="rect">
            <a:avLst/>
          </a:prstGeom>
        </p:spPr>
      </p:pic>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76EC477B-6393-4BD4-4DB1-5B85C20FB38B}"/>
                  </a:ext>
                </a:extLst>
              </p:cNvPr>
              <p:cNvSpPr>
                <a:spLocks noGrp="1"/>
              </p:cNvSpPr>
              <p:nvPr>
                <p:ph idx="1"/>
              </p:nvPr>
            </p:nvSpPr>
            <p:spPr>
              <a:xfrm>
                <a:off x="3467678" y="391886"/>
                <a:ext cx="7994979" cy="6364514"/>
              </a:xfrm>
            </p:spPr>
            <p:txBody>
              <a:bodyPr>
                <a:normAutofit/>
              </a:bodyPr>
              <a:lstStyle/>
              <a:p>
                <a:pPr marL="0" indent="0">
                  <a:buNone/>
                </a:pPr>
                <a:r>
                  <a:rPr lang="en-GB" dirty="0">
                    <a:latin typeface="Fira Sans" panose="020B0503050000020004" pitchFamily="34" charset="0"/>
                    <a:ea typeface="Fira Sans" panose="020B0503050000020004" pitchFamily="34" charset="0"/>
                  </a:rPr>
                  <a:t>	</a:t>
                </a:r>
                <a:r>
                  <a:rPr lang="en-GB" sz="3000" dirty="0">
                    <a:latin typeface="Fira Sans" panose="020B0503050000020004" pitchFamily="34" charset="0"/>
                    <a:ea typeface="Fira Sans" panose="020B0503050000020004" pitchFamily="34" charset="0"/>
                  </a:rPr>
                  <a:t>			</a:t>
                </a:r>
                <a:r>
                  <a:rPr lang="en-GB" sz="3000" dirty="0" err="1">
                    <a:latin typeface="Fira Sans" panose="020B0503050000020004" pitchFamily="34" charset="0"/>
                    <a:ea typeface="Fira Sans" panose="020B0503050000020004" pitchFamily="34" charset="0"/>
                  </a:rPr>
                  <a:t>tan</a:t>
                </a:r>
                <a:r>
                  <a:rPr lang="en-GB" sz="3000" i="1" dirty="0" err="1">
                    <a:latin typeface="Fira Sans" panose="020B0503050000020004" pitchFamily="34" charset="0"/>
                    <a:ea typeface="Fira Sans" panose="020B0503050000020004" pitchFamily="34" charset="0"/>
                  </a:rPr>
                  <a:t>θ</a:t>
                </a:r>
                <a:r>
                  <a:rPr lang="en-GB" sz="3000" i="1" dirty="0">
                    <a:latin typeface="Fira Sans" panose="020B0503050000020004" pitchFamily="34" charset="0"/>
                    <a:ea typeface="Fira Sans" panose="020B0503050000020004" pitchFamily="34" charset="0"/>
                  </a:rPr>
                  <a:t> = </a:t>
                </a:r>
                <a14:m>
                  <m:oMath xmlns:m="http://schemas.openxmlformats.org/officeDocument/2006/math">
                    <m:f>
                      <m:fPr>
                        <m:ctrlPr>
                          <a:rPr lang="en-GB" sz="3000" i="1">
                            <a:latin typeface="Cambria Math" panose="02040503050406030204" pitchFamily="18" charset="0"/>
                          </a:rPr>
                        </m:ctrlPr>
                      </m:fPr>
                      <m:num>
                        <m:r>
                          <a:rPr lang="en-GB" sz="3000" i="1">
                            <a:latin typeface="Cambria Math" panose="02040503050406030204" pitchFamily="18" charset="0"/>
                          </a:rPr>
                          <m:t>𝑜</m:t>
                        </m:r>
                      </m:num>
                      <m:den>
                        <m:r>
                          <a:rPr lang="en-GB" sz="3000" i="1">
                            <a:latin typeface="Cambria Math" panose="02040503050406030204" pitchFamily="18" charset="0"/>
                          </a:rPr>
                          <m:t>𝑎</m:t>
                        </m:r>
                      </m:den>
                    </m:f>
                    <m:r>
                      <a:rPr lang="en-GB" sz="3000" i="1">
                        <a:latin typeface="Cambria Math" panose="02040503050406030204" pitchFamily="18" charset="0"/>
                      </a:rPr>
                      <m:t>= </m:t>
                    </m:r>
                    <m:f>
                      <m:fPr>
                        <m:ctrlPr>
                          <a:rPr lang="en-GB" sz="3000" i="1">
                            <a:latin typeface="Cambria Math" panose="02040503050406030204" pitchFamily="18" charset="0"/>
                          </a:rPr>
                        </m:ctrlPr>
                      </m:fPr>
                      <m:num>
                        <m:r>
                          <a:rPr lang="en-GB" sz="3000" i="1">
                            <a:latin typeface="Cambria Math" panose="02040503050406030204" pitchFamily="18" charset="0"/>
                          </a:rPr>
                          <m:t>𝑜</m:t>
                        </m:r>
                      </m:num>
                      <m:den>
                        <m:r>
                          <a:rPr lang="en-GB" sz="3000" i="1">
                            <a:latin typeface="Cambria Math" panose="02040503050406030204" pitchFamily="18" charset="0"/>
                          </a:rPr>
                          <m:t>𝑑</m:t>
                        </m:r>
                      </m:den>
                    </m:f>
                  </m:oMath>
                </a14:m>
                <a:endParaRPr lang="en-GB" sz="3000" dirty="0">
                  <a:latin typeface="Fira Sans" panose="020B0503050000020004" pitchFamily="34" charset="0"/>
                  <a:ea typeface="Fira Sans" panose="020B0503050000020004" pitchFamily="34" charset="0"/>
                </a:endParaRPr>
              </a:p>
              <a:p>
                <a:pPr marL="0" indent="0">
                  <a:buNone/>
                </a:pPr>
                <a:r>
                  <a:rPr lang="en-GB" sz="3000" i="1" dirty="0">
                    <a:latin typeface="Fira Sans" panose="020B0503050000020004" pitchFamily="34" charset="0"/>
                    <a:ea typeface="Fira Sans" panose="020B0503050000020004" pitchFamily="34" charset="0"/>
                  </a:rPr>
                  <a:t>				o = d </a:t>
                </a:r>
                <a:r>
                  <a:rPr lang="en-GB" sz="3000" dirty="0">
                    <a:latin typeface="Fira Sans" panose="020B0503050000020004" pitchFamily="34" charset="0"/>
                    <a:ea typeface="Fira Sans" panose="020B0503050000020004" pitchFamily="34" charset="0"/>
                  </a:rPr>
                  <a:t>×</a:t>
                </a:r>
                <a:r>
                  <a:rPr lang="en-GB" sz="3000" i="1" dirty="0">
                    <a:latin typeface="Fira Sans" panose="020B0503050000020004" pitchFamily="34" charset="0"/>
                    <a:ea typeface="Fira Sans" panose="020B0503050000020004" pitchFamily="34" charset="0"/>
                  </a:rPr>
                  <a:t> </a:t>
                </a:r>
                <a:r>
                  <a:rPr lang="en-GB" sz="3000" dirty="0" err="1">
                    <a:latin typeface="Fira Sans" panose="020B0503050000020004" pitchFamily="34" charset="0"/>
                    <a:ea typeface="Fira Sans" panose="020B0503050000020004" pitchFamily="34" charset="0"/>
                  </a:rPr>
                  <a:t>tan</a:t>
                </a:r>
                <a:r>
                  <a:rPr lang="en-GB" sz="3000" i="1" dirty="0" err="1">
                    <a:latin typeface="Fira Sans" panose="020B0503050000020004" pitchFamily="34" charset="0"/>
                    <a:ea typeface="Fira Sans" panose="020B0503050000020004" pitchFamily="34" charset="0"/>
                  </a:rPr>
                  <a:t>θ</a:t>
                </a:r>
                <a:endParaRPr lang="en-GB" sz="3000" dirty="0">
                  <a:latin typeface="Fira Sans" panose="020B0503050000020004" pitchFamily="34" charset="0"/>
                  <a:ea typeface="Fira Sans" panose="020B0503050000020004" pitchFamily="34" charset="0"/>
                </a:endParaRPr>
              </a:p>
              <a:p>
                <a:pPr marL="0" indent="0">
                  <a:buNone/>
                </a:pPr>
                <a:r>
                  <a:rPr lang="en-GB" sz="3000" dirty="0">
                    <a:latin typeface="Fira Sans" panose="020B0503050000020004" pitchFamily="34" charset="0"/>
                    <a:ea typeface="Fira Sans" panose="020B0503050000020004" pitchFamily="34" charset="0"/>
                  </a:rPr>
                  <a:t>height of the tree	</a:t>
                </a:r>
                <a:r>
                  <a:rPr lang="en-GB" sz="3000" i="1" dirty="0">
                    <a:latin typeface="Fira Sans" panose="020B0503050000020004" pitchFamily="34" charset="0"/>
                    <a:ea typeface="Fira Sans" panose="020B0503050000020004" pitchFamily="34" charset="0"/>
                  </a:rPr>
                  <a:t>t = e + o </a:t>
                </a:r>
              </a:p>
              <a:p>
                <a:pPr marL="0" indent="0">
                  <a:buNone/>
                </a:pPr>
                <a:r>
                  <a:rPr lang="en-GB" sz="3000" i="1" dirty="0">
                    <a:latin typeface="Fira Sans" panose="020B0503050000020004" pitchFamily="34" charset="0"/>
                    <a:ea typeface="Fira Sans" panose="020B0503050000020004" pitchFamily="34" charset="0"/>
                  </a:rPr>
                  <a:t>				t</a:t>
                </a:r>
                <a:r>
                  <a:rPr lang="en-GB" sz="3000" dirty="0">
                    <a:latin typeface="Fira Sans" panose="020B0503050000020004" pitchFamily="34" charset="0"/>
                    <a:ea typeface="Fira Sans" panose="020B0503050000020004" pitchFamily="34" charset="0"/>
                  </a:rPr>
                  <a:t> </a:t>
                </a:r>
                <a:r>
                  <a:rPr lang="en-GB" sz="3000" i="1" dirty="0">
                    <a:latin typeface="Fira Sans" panose="020B0503050000020004" pitchFamily="34" charset="0"/>
                    <a:ea typeface="Fira Sans" panose="020B0503050000020004" pitchFamily="34" charset="0"/>
                  </a:rPr>
                  <a:t>= e + </a:t>
                </a:r>
                <a:r>
                  <a:rPr lang="en-GB" sz="3000" i="1" dirty="0" err="1">
                    <a:latin typeface="Fira Sans" panose="020B0503050000020004" pitchFamily="34" charset="0"/>
                    <a:ea typeface="Fira Sans" panose="020B0503050000020004" pitchFamily="34" charset="0"/>
                  </a:rPr>
                  <a:t>d</a:t>
                </a:r>
                <a:r>
                  <a:rPr lang="en-GB" sz="3000" dirty="0" err="1">
                    <a:latin typeface="Fira Sans" panose="020B0503050000020004" pitchFamily="34" charset="0"/>
                    <a:ea typeface="Fira Sans" panose="020B0503050000020004" pitchFamily="34" charset="0"/>
                  </a:rPr>
                  <a:t>tan</a:t>
                </a:r>
                <a:r>
                  <a:rPr lang="en-GB" sz="3000" i="1" dirty="0" err="1">
                    <a:latin typeface="Fira Sans" panose="020B0503050000020004" pitchFamily="34" charset="0"/>
                    <a:ea typeface="Fira Sans" panose="020B0503050000020004" pitchFamily="34" charset="0"/>
                  </a:rPr>
                  <a:t>θ</a:t>
                </a:r>
                <a:r>
                  <a:rPr lang="en-GB" sz="3000" i="1" dirty="0">
                    <a:latin typeface="Fira Sans" panose="020B0503050000020004" pitchFamily="34" charset="0"/>
                    <a:ea typeface="Fira Sans" panose="020B0503050000020004" pitchFamily="34" charset="0"/>
                  </a:rPr>
                  <a:t>	</a:t>
                </a:r>
                <a:r>
                  <a:rPr lang="en-GB" sz="3000" dirty="0">
                    <a:latin typeface="Fira Sans" panose="020B0503050000020004" pitchFamily="34" charset="0"/>
                    <a:ea typeface="Fira Sans" panose="020B0503050000020004" pitchFamily="34" charset="0"/>
                  </a:rPr>
                  <a:t>	</a:t>
                </a:r>
                <a:r>
                  <a:rPr lang="en-GB" sz="3000" dirty="0">
                    <a:latin typeface="Fira Sans" panose="020B0503050000020004" pitchFamily="34" charset="0"/>
                    <a:ea typeface="Fira Sans" panose="020B0503050000020004" pitchFamily="34" charset="0"/>
                    <a:sym typeface="Wingdings" panose="05000000000000000000" pitchFamily="2" charset="2"/>
                  </a:rPr>
                  <a:t></a:t>
                </a:r>
              </a:p>
              <a:p>
                <a:pPr>
                  <a:lnSpc>
                    <a:spcPct val="107000"/>
                  </a:lnSpc>
                  <a:spcAft>
                    <a:spcPts val="800"/>
                  </a:spcAft>
                  <a:buNone/>
                </a:pPr>
                <a:r>
                  <a:rPr lang="en-GB" sz="3000" dirty="0">
                    <a:solidFill>
                      <a:srgbClr val="4C72BA"/>
                    </a:solidFill>
                    <a:latin typeface="Fira Sans" panose="020B0503050000020004" pitchFamily="34" charset="0"/>
                    <a:ea typeface="Fira Sans" panose="020B0503050000020004" pitchFamily="34" charset="0"/>
                  </a:rPr>
                  <a:t>Using the sample results</a:t>
                </a:r>
              </a:p>
              <a:p>
                <a:pPr>
                  <a:buNone/>
                </a:pPr>
                <a:r>
                  <a:rPr lang="en-GB" sz="3000" i="1"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e</a:t>
                </a:r>
                <a:r>
                  <a:rPr lang="en-GB" sz="3000"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 = 1.54 m, </a:t>
                </a:r>
                <a:r>
                  <a:rPr lang="en-GB" sz="3000" i="1"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θ</a:t>
                </a:r>
                <a:r>
                  <a:rPr lang="en-GB" sz="3000"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 = 64°, </a:t>
                </a:r>
                <a:r>
                  <a:rPr lang="en-GB" sz="3000" i="1"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d</a:t>
                </a:r>
                <a:r>
                  <a:rPr lang="en-GB" sz="3000" dirty="0">
                    <a:solidFill>
                      <a:srgbClr val="000000"/>
                    </a:solidFill>
                    <a:latin typeface="Fira Sans" panose="020B0503050000020004" pitchFamily="34" charset="0"/>
                    <a:ea typeface="Fira Sans" panose="020B0503050000020004" pitchFamily="34" charset="0"/>
                    <a:cs typeface="Times New Roman" panose="02020603050405020304" pitchFamily="18" charset="0"/>
                  </a:rPr>
                  <a:t> = 6.00 m </a:t>
                </a:r>
                <a:endParaRPr lang="en-GB" sz="3000" dirty="0">
                  <a:latin typeface="Fira Sans" panose="020B0503050000020004" pitchFamily="34" charset="0"/>
                  <a:ea typeface="Fira Sans" panose="020B0503050000020004" pitchFamily="34" charset="0"/>
                </a:endParaRPr>
              </a:p>
              <a:p>
                <a:pPr marL="0" indent="0">
                  <a:buNone/>
                </a:pPr>
                <a:r>
                  <a:rPr lang="en-GB" sz="3000" dirty="0">
                    <a:latin typeface="Fira Sans" panose="020B0503050000020004" pitchFamily="34" charset="0"/>
                    <a:ea typeface="Fira Sans" panose="020B0503050000020004" pitchFamily="34" charset="0"/>
                  </a:rPr>
                  <a:t>From </a:t>
                </a:r>
                <a:r>
                  <a:rPr lang="en-GB" sz="3000" dirty="0">
                    <a:latin typeface="Fira Sans" panose="020B0503050000020004" pitchFamily="34" charset="0"/>
                    <a:ea typeface="Fira Sans" panose="020B0503050000020004" pitchFamily="34" charset="0"/>
                    <a:sym typeface="Wingdings" panose="05000000000000000000" pitchFamily="2" charset="2"/>
                  </a:rPr>
                  <a:t>	</a:t>
                </a:r>
                <a:r>
                  <a:rPr lang="en-GB" sz="3000" i="1" dirty="0">
                    <a:latin typeface="Fira Sans" panose="020B0503050000020004" pitchFamily="34" charset="0"/>
                    <a:ea typeface="Fira Sans" panose="020B0503050000020004" pitchFamily="34" charset="0"/>
                  </a:rPr>
                  <a:t>t</a:t>
                </a:r>
                <a:r>
                  <a:rPr lang="en-GB" sz="3000" dirty="0">
                    <a:latin typeface="Fira Sans" panose="020B0503050000020004" pitchFamily="34" charset="0"/>
                    <a:ea typeface="Fira Sans" panose="020B0503050000020004" pitchFamily="34" charset="0"/>
                  </a:rPr>
                  <a:t> = 1.54 +6.00 × tan64°</a:t>
                </a:r>
              </a:p>
              <a:p>
                <a:pPr marL="0" indent="0">
                  <a:buNone/>
                </a:pPr>
                <a:r>
                  <a:rPr lang="en-GB" sz="3000" i="1" dirty="0">
                    <a:latin typeface="Fira Sans" panose="020B0503050000020004" pitchFamily="34" charset="0"/>
                    <a:ea typeface="Fira Sans" panose="020B0503050000020004" pitchFamily="34" charset="0"/>
                  </a:rPr>
                  <a:t>		t</a:t>
                </a:r>
                <a:r>
                  <a:rPr lang="en-GB" sz="3000" dirty="0">
                    <a:latin typeface="Fira Sans" panose="020B0503050000020004" pitchFamily="34" charset="0"/>
                    <a:ea typeface="Fira Sans" panose="020B0503050000020004" pitchFamily="34" charset="0"/>
                  </a:rPr>
                  <a:t> = 1.54 +6.00 × 2.0503…</a:t>
                </a:r>
              </a:p>
              <a:p>
                <a:pPr marL="0" indent="0">
                  <a:buNone/>
                </a:pPr>
                <a:r>
                  <a:rPr lang="en-GB" sz="3000" dirty="0">
                    <a:latin typeface="Fira Sans" panose="020B0503050000020004" pitchFamily="34" charset="0"/>
                    <a:ea typeface="Fira Sans" panose="020B0503050000020004" pitchFamily="34" charset="0"/>
                  </a:rPr>
                  <a:t>		</a:t>
                </a:r>
                <a:r>
                  <a:rPr lang="en-GB" sz="3000" i="1" dirty="0">
                    <a:latin typeface="Fira Sans" panose="020B0503050000020004" pitchFamily="34" charset="0"/>
                    <a:ea typeface="Fira Sans" panose="020B0503050000020004" pitchFamily="34" charset="0"/>
                  </a:rPr>
                  <a:t>t</a:t>
                </a:r>
                <a:r>
                  <a:rPr lang="en-GB" sz="3000" dirty="0">
                    <a:latin typeface="Fira Sans" panose="020B0503050000020004" pitchFamily="34" charset="0"/>
                    <a:ea typeface="Fira Sans" panose="020B0503050000020004" pitchFamily="34" charset="0"/>
                  </a:rPr>
                  <a:t> = 1.54 +12.3018… = 13.8418…</a:t>
                </a:r>
              </a:p>
              <a:p>
                <a:pPr marL="0" indent="0">
                  <a:buNone/>
                </a:pPr>
                <a:r>
                  <a:rPr lang="en-GB" sz="3000" u="sng" dirty="0">
                    <a:latin typeface="Fira Sans" panose="020B0503050000020004" pitchFamily="34" charset="0"/>
                    <a:ea typeface="Fira Sans" panose="020B0503050000020004" pitchFamily="34" charset="0"/>
                  </a:rPr>
                  <a:t>The height of the tree, to the</a:t>
                </a:r>
                <a:br>
                  <a:rPr lang="en-GB" sz="3000" u="sng" dirty="0">
                    <a:latin typeface="Fira Sans" panose="020B0503050000020004" pitchFamily="34" charset="0"/>
                    <a:ea typeface="Fira Sans" panose="020B0503050000020004" pitchFamily="34" charset="0"/>
                  </a:rPr>
                </a:br>
                <a:r>
                  <a:rPr lang="en-GB" sz="3000" u="sng" dirty="0">
                    <a:latin typeface="Fira Sans" panose="020B0503050000020004" pitchFamily="34" charset="0"/>
                    <a:ea typeface="Fira Sans" panose="020B0503050000020004" pitchFamily="34" charset="0"/>
                  </a:rPr>
                  <a:t>nearest cm, is 13.84 m </a:t>
                </a:r>
                <a:endParaRPr lang="en-GB" sz="3000" dirty="0">
                  <a:latin typeface="Fira Sans" panose="020B0503050000020004" pitchFamily="34" charset="0"/>
                  <a:ea typeface="Fira Sans" panose="020B0503050000020004" pitchFamily="34" charset="0"/>
                </a:endParaRPr>
              </a:p>
              <a:p>
                <a:pPr marL="0" indent="0">
                  <a:buNone/>
                </a:pPr>
                <a:endParaRPr lang="en-GB" dirty="0">
                  <a:latin typeface="Fira Sans" panose="020B0503050000020004" pitchFamily="34" charset="0"/>
                  <a:ea typeface="Fira Sans" panose="020B0503050000020004" pitchFamily="34" charset="0"/>
                </a:endParaRPr>
              </a:p>
              <a:p>
                <a:pPr marL="0" indent="0">
                  <a:lnSpc>
                    <a:spcPct val="107000"/>
                  </a:lnSpc>
                  <a:spcAft>
                    <a:spcPts val="800"/>
                  </a:spcAft>
                  <a:buNone/>
                </a:pPr>
                <a:endParaRPr lang="en-GB" sz="2400" i="1" dirty="0">
                  <a:solidFill>
                    <a:srgbClr val="000000"/>
                  </a:solidFill>
                  <a:latin typeface="Fira Sans" panose="020B0503050000020004" pitchFamily="34" charset="0"/>
                  <a:ea typeface="Fira Sans" panose="020B0503050000020004" pitchFamily="34" charset="0"/>
                  <a:cs typeface="Times New Roman" panose="02020603050405020304" pitchFamily="18" charset="0"/>
                </a:endParaRPr>
              </a:p>
            </p:txBody>
          </p:sp>
        </mc:Choice>
        <mc:Fallback xmlns="">
          <p:sp>
            <p:nvSpPr>
              <p:cNvPr id="7" name="Content Placeholder 6">
                <a:extLst>
                  <a:ext uri="{FF2B5EF4-FFF2-40B4-BE49-F238E27FC236}">
                    <a16:creationId xmlns:a16="http://schemas.microsoft.com/office/drawing/2014/main" id="{76EC477B-6393-4BD4-4DB1-5B85C20FB38B}"/>
                  </a:ext>
                </a:extLst>
              </p:cNvPr>
              <p:cNvSpPr>
                <a:spLocks noGrp="1" noRot="1" noChangeAspect="1" noMove="1" noResize="1" noEditPoints="1" noAdjustHandles="1" noChangeArrowheads="1" noChangeShapeType="1" noTextEdit="1"/>
              </p:cNvSpPr>
              <p:nvPr>
                <p:ph idx="1"/>
              </p:nvPr>
            </p:nvSpPr>
            <p:spPr>
              <a:xfrm>
                <a:off x="3467678" y="391886"/>
                <a:ext cx="7994979" cy="6364514"/>
              </a:xfrm>
              <a:blipFill>
                <a:blip r:embed="rId5"/>
                <a:stretch>
                  <a:fillRect l="-1831" t="-958"/>
                </a:stretch>
              </a:blipFill>
            </p:spPr>
            <p:txBody>
              <a:bodyPr/>
              <a:lstStyle/>
              <a:p>
                <a:r>
                  <a:rPr lang="en-GB">
                    <a:noFill/>
                  </a:rPr>
                  <a:t> </a:t>
                </a:r>
              </a:p>
            </p:txBody>
          </p:sp>
        </mc:Fallback>
      </mc:AlternateContent>
      <p:sp>
        <p:nvSpPr>
          <p:cNvPr id="5" name="TextBox 4">
            <a:extLst>
              <a:ext uri="{FF2B5EF4-FFF2-40B4-BE49-F238E27FC236}">
                <a16:creationId xmlns:a16="http://schemas.microsoft.com/office/drawing/2014/main" id="{A1950F46-E1BF-9928-11B2-8781D3DE29EE}"/>
              </a:ext>
            </a:extLst>
          </p:cNvPr>
          <p:cNvSpPr txBox="1"/>
          <p:nvPr/>
        </p:nvSpPr>
        <p:spPr>
          <a:xfrm>
            <a:off x="110211" y="2204996"/>
            <a:ext cx="2976467" cy="1754326"/>
          </a:xfrm>
          <a:prstGeom prst="rect">
            <a:avLst/>
          </a:prstGeom>
          <a:noFill/>
        </p:spPr>
        <p:txBody>
          <a:bodyPr wrap="square" rtlCol="0">
            <a:spAutoFit/>
          </a:bodyPr>
          <a:lstStyle/>
          <a:p>
            <a:r>
              <a:rPr lang="en-GB" sz="3600" dirty="0">
                <a:solidFill>
                  <a:schemeClr val="bg1"/>
                </a:solidFill>
                <a:latin typeface="Fira Sans Medium" panose="020B0603050000020004" pitchFamily="34" charset="0"/>
              </a:rPr>
              <a:t>Calculating height using tangents</a:t>
            </a:r>
            <a:endParaRPr lang="en-GB" sz="3600" i="1" spc="-300" dirty="0">
              <a:solidFill>
                <a:schemeClr val="bg1"/>
              </a:solidFill>
              <a:latin typeface="Fira Sans Medium" panose="020B0603050000020004" pitchFamily="34" charset="0"/>
            </a:endParaRPr>
          </a:p>
        </p:txBody>
      </p:sp>
    </p:spTree>
    <p:extLst>
      <p:ext uri="{BB962C8B-B14F-4D97-AF65-F5344CB8AC3E}">
        <p14:creationId xmlns:p14="http://schemas.microsoft.com/office/powerpoint/2010/main" val="3471639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266BFA-D3DD-16AC-4A98-99D72A6C1F34}"/>
              </a:ext>
            </a:extLst>
          </p:cNvPr>
          <p:cNvSpPr>
            <a:spLocks noGrp="1"/>
          </p:cNvSpPr>
          <p:nvPr>
            <p:ph idx="1"/>
          </p:nvPr>
        </p:nvSpPr>
        <p:spPr>
          <a:xfrm>
            <a:off x="3222767" y="740229"/>
            <a:ext cx="8780237" cy="5436734"/>
          </a:xfrm>
        </p:spPr>
        <p:txBody>
          <a:bodyPr/>
          <a:lstStyle/>
          <a:p>
            <a:pPr marL="0" indent="0">
              <a:spcAft>
                <a:spcPts val="1800"/>
              </a:spcAft>
              <a:buNone/>
            </a:pPr>
            <a:r>
              <a:rPr lang="en-GB" dirty="0">
                <a:latin typeface="Fira Sans" panose="020B0503050000020004" pitchFamily="34" charset="0"/>
                <a:ea typeface="Fira Sans" panose="020B0503050000020004" pitchFamily="34" charset="0"/>
              </a:rPr>
              <a:t>Use these questions to help you evaluate your </a:t>
            </a:r>
            <a:br>
              <a:rPr lang="en-GB" dirty="0">
                <a:latin typeface="Fira Sans" panose="020B0503050000020004" pitchFamily="34" charset="0"/>
                <a:ea typeface="Fira Sans" panose="020B0503050000020004" pitchFamily="34" charset="0"/>
              </a:rPr>
            </a:br>
            <a:r>
              <a:rPr lang="en-GB" dirty="0">
                <a:latin typeface="Fira Sans" panose="020B0503050000020004" pitchFamily="34" charset="0"/>
                <a:ea typeface="Fira Sans" panose="020B0503050000020004" pitchFamily="34" charset="0"/>
              </a:rPr>
              <a:t>final answer(s).</a:t>
            </a:r>
          </a:p>
          <a:p>
            <a:r>
              <a:rPr lang="en-GB" dirty="0">
                <a:latin typeface="Fira Sans" panose="020B0503050000020004" pitchFamily="34" charset="0"/>
                <a:ea typeface="Fira Sans" panose="020B0503050000020004" pitchFamily="34" charset="0"/>
              </a:rPr>
              <a:t>How easy was the/each method you used?</a:t>
            </a:r>
          </a:p>
          <a:p>
            <a:r>
              <a:rPr lang="en-GB" dirty="0">
                <a:latin typeface="Fira Sans" panose="020B0503050000020004" pitchFamily="34" charset="0"/>
                <a:ea typeface="Fira Sans" panose="020B0503050000020004" pitchFamily="34" charset="0"/>
              </a:rPr>
              <a:t>How reliable was it? </a:t>
            </a:r>
            <a:br>
              <a:rPr lang="en-GB" dirty="0">
                <a:latin typeface="Fira Sans" panose="020B0503050000020004" pitchFamily="34" charset="0"/>
                <a:ea typeface="Fira Sans" panose="020B0503050000020004" pitchFamily="34" charset="0"/>
              </a:rPr>
            </a:br>
            <a:r>
              <a:rPr lang="en-GB" dirty="0">
                <a:latin typeface="Fira Sans" panose="020B0503050000020004" pitchFamily="34" charset="0"/>
                <a:ea typeface="Fira Sans" panose="020B0503050000020004" pitchFamily="34" charset="0"/>
              </a:rPr>
              <a:t>(Would someone else get the same results?)</a:t>
            </a:r>
          </a:p>
          <a:p>
            <a:r>
              <a:rPr lang="en-GB" dirty="0">
                <a:latin typeface="Fira Sans" panose="020B0503050000020004" pitchFamily="34" charset="0"/>
                <a:ea typeface="Fira Sans" panose="020B0503050000020004" pitchFamily="34" charset="0"/>
              </a:rPr>
              <a:t>What errors might there be in your measurements? </a:t>
            </a:r>
            <a:br>
              <a:rPr lang="en-GB" dirty="0">
                <a:latin typeface="Fira Sans" panose="020B0503050000020004" pitchFamily="34" charset="0"/>
                <a:ea typeface="Fira Sans" panose="020B0503050000020004" pitchFamily="34" charset="0"/>
              </a:rPr>
            </a:br>
            <a:r>
              <a:rPr lang="en-GB" dirty="0">
                <a:latin typeface="Fira Sans" panose="020B0503050000020004" pitchFamily="34" charset="0"/>
                <a:ea typeface="Fira Sans" panose="020B0503050000020004" pitchFamily="34" charset="0"/>
              </a:rPr>
              <a:t>(Give values if possible.)</a:t>
            </a:r>
          </a:p>
          <a:p>
            <a:r>
              <a:rPr lang="en-GB" dirty="0">
                <a:latin typeface="Fira Sans" panose="020B0503050000020004" pitchFamily="34" charset="0"/>
                <a:ea typeface="Fira Sans" panose="020B0503050000020004" pitchFamily="34" charset="0"/>
              </a:rPr>
              <a:t>What effect might these errors have on your </a:t>
            </a:r>
            <a:br>
              <a:rPr lang="en-GB" dirty="0">
                <a:latin typeface="Fira Sans" panose="020B0503050000020004" pitchFamily="34" charset="0"/>
                <a:ea typeface="Fira Sans" panose="020B0503050000020004" pitchFamily="34" charset="0"/>
              </a:rPr>
            </a:br>
            <a:r>
              <a:rPr lang="en-GB" dirty="0">
                <a:latin typeface="Fira Sans" panose="020B0503050000020004" pitchFamily="34" charset="0"/>
                <a:ea typeface="Fira Sans" panose="020B0503050000020004" pitchFamily="34" charset="0"/>
              </a:rPr>
              <a:t>final answer?</a:t>
            </a:r>
          </a:p>
          <a:p>
            <a:r>
              <a:rPr lang="en-GB" dirty="0">
                <a:latin typeface="Fira Sans" panose="020B0503050000020004" pitchFamily="34" charset="0"/>
                <a:ea typeface="Fira Sans" panose="020B0503050000020004" pitchFamily="34" charset="0"/>
              </a:rPr>
              <a:t>What improvements could you make?</a:t>
            </a:r>
          </a:p>
          <a:p>
            <a:endParaRPr lang="en-GB" dirty="0"/>
          </a:p>
        </p:txBody>
      </p:sp>
      <p:pic>
        <p:nvPicPr>
          <p:cNvPr id="4" name="Picture 3" descr="A magnifying glass with a logo&#10;&#10;AI-generated content may be incorrect.">
            <a:extLst>
              <a:ext uri="{FF2B5EF4-FFF2-40B4-BE49-F238E27FC236}">
                <a16:creationId xmlns:a16="http://schemas.microsoft.com/office/drawing/2014/main" id="{47727A12-46C6-6F4C-2DB6-F366ACC57EA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486181" y="5856400"/>
            <a:ext cx="1607563" cy="900000"/>
          </a:xfrm>
          <a:prstGeom prst="rect">
            <a:avLst/>
          </a:prstGeom>
        </p:spPr>
      </p:pic>
      <p:sp>
        <p:nvSpPr>
          <p:cNvPr id="5" name="Rectangle: Single Corner Rounded 4">
            <a:extLst>
              <a:ext uri="{FF2B5EF4-FFF2-40B4-BE49-F238E27FC236}">
                <a16:creationId xmlns:a16="http://schemas.microsoft.com/office/drawing/2014/main" id="{B5EE02C5-425C-D28A-8DB7-F469CFE038FB}"/>
              </a:ext>
            </a:extLst>
          </p:cNvPr>
          <p:cNvSpPr/>
          <p:nvPr/>
        </p:nvSpPr>
        <p:spPr>
          <a:xfrm rot="16200000" flipH="1" flipV="1">
            <a:off x="-1940767" y="1940768"/>
            <a:ext cx="6857999" cy="2976465"/>
          </a:xfrm>
          <a:prstGeom prst="round1Rect">
            <a:avLst>
              <a:gd name="adj" fmla="val 50000"/>
            </a:avLst>
          </a:prstGeom>
          <a:solidFill>
            <a:srgbClr val="4C7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a:extLst>
              <a:ext uri="{FF2B5EF4-FFF2-40B4-BE49-F238E27FC236}">
                <a16:creationId xmlns:a16="http://schemas.microsoft.com/office/drawing/2014/main" id="{5ED20F9A-B714-F66D-E948-B60B0C23D5FC}"/>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88995" y="160644"/>
            <a:ext cx="2598475" cy="900000"/>
          </a:xfrm>
          <a:prstGeom prst="rect">
            <a:avLst/>
          </a:prstGeom>
        </p:spPr>
      </p:pic>
      <p:sp>
        <p:nvSpPr>
          <p:cNvPr id="7" name="TextBox 6">
            <a:extLst>
              <a:ext uri="{FF2B5EF4-FFF2-40B4-BE49-F238E27FC236}">
                <a16:creationId xmlns:a16="http://schemas.microsoft.com/office/drawing/2014/main" id="{8BE34735-E08E-889F-74C4-BA5A0D62324B}"/>
              </a:ext>
            </a:extLst>
          </p:cNvPr>
          <p:cNvSpPr txBox="1"/>
          <p:nvPr/>
        </p:nvSpPr>
        <p:spPr>
          <a:xfrm>
            <a:off x="246300" y="1852031"/>
            <a:ext cx="2541170" cy="1754326"/>
          </a:xfrm>
          <a:prstGeom prst="rect">
            <a:avLst/>
          </a:prstGeom>
          <a:noFill/>
        </p:spPr>
        <p:txBody>
          <a:bodyPr wrap="square" rtlCol="0">
            <a:spAutoFit/>
          </a:bodyPr>
          <a:lstStyle/>
          <a:p>
            <a:r>
              <a:rPr lang="en-GB" sz="3600" dirty="0">
                <a:solidFill>
                  <a:schemeClr val="bg1"/>
                </a:solidFill>
                <a:latin typeface="Fira Sans Medium" panose="020B0603050000020004" pitchFamily="34" charset="0"/>
              </a:rPr>
              <a:t>Measuring height:</a:t>
            </a:r>
          </a:p>
          <a:p>
            <a:r>
              <a:rPr lang="en-GB" sz="3600" dirty="0">
                <a:solidFill>
                  <a:schemeClr val="bg1"/>
                </a:solidFill>
                <a:latin typeface="Fira Sans Medium" panose="020B0603050000020004" pitchFamily="34" charset="0"/>
              </a:rPr>
              <a:t>Evaluation</a:t>
            </a:r>
            <a:endParaRPr lang="en-GB" sz="3600" i="1" dirty="0">
              <a:solidFill>
                <a:schemeClr val="bg1"/>
              </a:solidFill>
              <a:latin typeface="Fira Sans Medium" panose="020B0603050000020004" pitchFamily="34" charset="0"/>
            </a:endParaRPr>
          </a:p>
        </p:txBody>
      </p:sp>
    </p:spTree>
    <p:extLst>
      <p:ext uri="{BB962C8B-B14F-4D97-AF65-F5344CB8AC3E}">
        <p14:creationId xmlns:p14="http://schemas.microsoft.com/office/powerpoint/2010/main" val="32346937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0F953-CE60-BF1D-5C01-1DD0A55D9D8B}"/>
            </a:ext>
          </a:extLst>
        </p:cNvPr>
        <p:cNvGrpSpPr/>
        <p:nvPr/>
      </p:nvGrpSpPr>
      <p:grpSpPr>
        <a:xfrm>
          <a:off x="0" y="0"/>
          <a:ext cx="0" cy="0"/>
          <a:chOff x="0" y="0"/>
          <a:chExt cx="0" cy="0"/>
        </a:xfrm>
      </p:grpSpPr>
      <p:pic>
        <p:nvPicPr>
          <p:cNvPr id="7" name="Picture 6" descr="A path through a forest&#10;&#10;AI-generated content may be incorrect.">
            <a:extLst>
              <a:ext uri="{FF2B5EF4-FFF2-40B4-BE49-F238E27FC236}">
                <a16:creationId xmlns:a16="http://schemas.microsoft.com/office/drawing/2014/main" id="{68A0CFD3-094A-3962-6AA8-BC1B8B1B4EF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2000" y="0"/>
            <a:ext cx="12224000" cy="6876000"/>
          </a:xfrm>
          <a:prstGeom prst="rect">
            <a:avLst/>
          </a:prstGeom>
        </p:spPr>
      </p:pic>
      <p:grpSp>
        <p:nvGrpSpPr>
          <p:cNvPr id="5" name="Group 4">
            <a:extLst>
              <a:ext uri="{FF2B5EF4-FFF2-40B4-BE49-F238E27FC236}">
                <a16:creationId xmlns:a16="http://schemas.microsoft.com/office/drawing/2014/main" id="{95E2692A-1BA1-D71B-6760-47310ED84FE9}"/>
              </a:ext>
            </a:extLst>
          </p:cNvPr>
          <p:cNvGrpSpPr/>
          <p:nvPr/>
        </p:nvGrpSpPr>
        <p:grpSpPr>
          <a:xfrm>
            <a:off x="0" y="5856400"/>
            <a:ext cx="12093744" cy="1001600"/>
            <a:chOff x="0" y="5856400"/>
            <a:chExt cx="12093744" cy="1001600"/>
          </a:xfrm>
        </p:grpSpPr>
        <p:pic>
          <p:nvPicPr>
            <p:cNvPr id="4" name="Picture 3" descr="A magnifying glass with a logo&#10;&#10;AI-generated content may be incorrect.">
              <a:extLst>
                <a:ext uri="{FF2B5EF4-FFF2-40B4-BE49-F238E27FC236}">
                  <a16:creationId xmlns:a16="http://schemas.microsoft.com/office/drawing/2014/main" id="{E2A9CB53-EF9D-EB01-7771-F1D09383279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486181" y="5856400"/>
              <a:ext cx="1607563" cy="900000"/>
            </a:xfrm>
            <a:prstGeom prst="rect">
              <a:avLst/>
            </a:prstGeom>
          </p:spPr>
        </p:pic>
        <p:pic>
          <p:nvPicPr>
            <p:cNvPr id="3" name="Picture 2">
              <a:extLst>
                <a:ext uri="{FF2B5EF4-FFF2-40B4-BE49-F238E27FC236}">
                  <a16:creationId xmlns:a16="http://schemas.microsoft.com/office/drawing/2014/main" id="{F28C7044-F2AD-5972-A800-5FE2D565C9B9}"/>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0" y="5958000"/>
              <a:ext cx="2598475" cy="900000"/>
            </a:xfrm>
            <a:prstGeom prst="rect">
              <a:avLst/>
            </a:prstGeom>
          </p:spPr>
        </p:pic>
      </p:grpSp>
      <p:sp>
        <p:nvSpPr>
          <p:cNvPr id="2" name="TextBox 1">
            <a:extLst>
              <a:ext uri="{FF2B5EF4-FFF2-40B4-BE49-F238E27FC236}">
                <a16:creationId xmlns:a16="http://schemas.microsoft.com/office/drawing/2014/main" id="{45206CFA-D1AF-24D3-E01B-0146A6B4C569}"/>
              </a:ext>
            </a:extLst>
          </p:cNvPr>
          <p:cNvSpPr txBox="1"/>
          <p:nvPr/>
        </p:nvSpPr>
        <p:spPr>
          <a:xfrm rot="5400000">
            <a:off x="11386124" y="5748678"/>
            <a:ext cx="1178091" cy="215444"/>
          </a:xfrm>
          <a:prstGeom prst="rect">
            <a:avLst/>
          </a:prstGeom>
          <a:noFill/>
        </p:spPr>
        <p:txBody>
          <a:bodyPr wrap="square">
            <a:spAutoFit/>
          </a:bodyPr>
          <a:lstStyle/>
          <a:p>
            <a:r>
              <a:rPr lang="en-GB" sz="800" dirty="0">
                <a:solidFill>
                  <a:schemeClr val="bg1"/>
                </a:solidFill>
              </a:rPr>
              <a:t>Marc Pell on </a:t>
            </a:r>
            <a:r>
              <a:rPr lang="en-GB" sz="800" dirty="0" err="1">
                <a:solidFill>
                  <a:schemeClr val="bg1"/>
                </a:solidFill>
              </a:rPr>
              <a:t>Unsplash</a:t>
            </a:r>
            <a:endParaRPr lang="en-GB" sz="800" dirty="0">
              <a:solidFill>
                <a:schemeClr val="bg1"/>
              </a:solidFill>
            </a:endParaRPr>
          </a:p>
        </p:txBody>
      </p:sp>
    </p:spTree>
    <p:extLst>
      <p:ext uri="{BB962C8B-B14F-4D97-AF65-F5344CB8AC3E}">
        <p14:creationId xmlns:p14="http://schemas.microsoft.com/office/powerpoint/2010/main" val="20494591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magnifying glass with a logo&#10;&#10;AI-generated content may be incorrect.">
            <a:extLst>
              <a:ext uri="{FF2B5EF4-FFF2-40B4-BE49-F238E27FC236}">
                <a16:creationId xmlns:a16="http://schemas.microsoft.com/office/drawing/2014/main" id="{1285E25F-837F-477C-A5BD-35AAD1909BA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486181" y="5856400"/>
            <a:ext cx="1607563" cy="900000"/>
          </a:xfrm>
          <a:prstGeom prst="rect">
            <a:avLst/>
          </a:prstGeom>
        </p:spPr>
      </p:pic>
      <p:sp>
        <p:nvSpPr>
          <p:cNvPr id="14" name="TextBox 13">
            <a:extLst>
              <a:ext uri="{FF2B5EF4-FFF2-40B4-BE49-F238E27FC236}">
                <a16:creationId xmlns:a16="http://schemas.microsoft.com/office/drawing/2014/main" id="{A0F97C97-EB4E-415F-A40B-045DC4EA87B9}"/>
              </a:ext>
            </a:extLst>
          </p:cNvPr>
          <p:cNvSpPr txBox="1"/>
          <p:nvPr/>
        </p:nvSpPr>
        <p:spPr>
          <a:xfrm rot="5400000">
            <a:off x="9775392" y="4282582"/>
            <a:ext cx="4421259" cy="215444"/>
          </a:xfrm>
          <a:prstGeom prst="rect">
            <a:avLst/>
          </a:prstGeom>
          <a:noFill/>
        </p:spPr>
        <p:txBody>
          <a:bodyPr wrap="square">
            <a:spAutoFit/>
          </a:bodyPr>
          <a:lstStyle/>
          <a:p>
            <a:r>
              <a:rPr lang="en-GB" sz="800" dirty="0">
                <a:solidFill>
                  <a:schemeClr val="bg1">
                    <a:lumMod val="75000"/>
                  </a:schemeClr>
                </a:solidFill>
                <a:latin typeface="Fira Sans" panose="020B0503050000020004" pitchFamily="34" charset="0"/>
                <a:ea typeface="Fira Sans" panose="020B0503050000020004" pitchFamily="34" charset="0"/>
              </a:rPr>
              <a:t>CAF (NCEO) using graphics by </a:t>
            </a:r>
            <a:r>
              <a:rPr lang="en-GB" sz="800" dirty="0" err="1">
                <a:solidFill>
                  <a:schemeClr val="bg1">
                    <a:lumMod val="75000"/>
                  </a:schemeClr>
                </a:solidFill>
                <a:latin typeface="Fira Sans" panose="020B0503050000020004" pitchFamily="34" charset="0"/>
                <a:ea typeface="Fira Sans" panose="020B0503050000020004" pitchFamily="34" charset="0"/>
              </a:rPr>
              <a:t>Divyansh</a:t>
            </a:r>
            <a:r>
              <a:rPr lang="en-GB" sz="800" dirty="0">
                <a:solidFill>
                  <a:schemeClr val="bg1">
                    <a:lumMod val="75000"/>
                  </a:schemeClr>
                </a:solidFill>
                <a:latin typeface="Fira Sans" panose="020B0503050000020004" pitchFamily="34" charset="0"/>
                <a:ea typeface="Fira Sans" panose="020B0503050000020004" pitchFamily="34" charset="0"/>
              </a:rPr>
              <a:t> </a:t>
            </a:r>
            <a:r>
              <a:rPr lang="en-GB" sz="800" dirty="0" err="1">
                <a:solidFill>
                  <a:schemeClr val="bg1">
                    <a:lumMod val="75000"/>
                  </a:schemeClr>
                </a:solidFill>
                <a:latin typeface="Fira Sans" panose="020B0503050000020004" pitchFamily="34" charset="0"/>
                <a:ea typeface="Fira Sans" panose="020B0503050000020004" pitchFamily="34" charset="0"/>
              </a:rPr>
              <a:t>Kumarand</a:t>
            </a:r>
            <a:r>
              <a:rPr lang="en-GB" sz="800" dirty="0">
                <a:solidFill>
                  <a:schemeClr val="bg1">
                    <a:lumMod val="75000"/>
                  </a:schemeClr>
                </a:solidFill>
                <a:latin typeface="Fira Sans" panose="020B0503050000020004" pitchFamily="34" charset="0"/>
                <a:ea typeface="Fira Sans" panose="020B0503050000020004" pitchFamily="34" charset="0"/>
              </a:rPr>
              <a:t> and Georges </a:t>
            </a:r>
            <a:r>
              <a:rPr lang="en-GB" sz="800" dirty="0" err="1">
                <a:solidFill>
                  <a:schemeClr val="bg1">
                    <a:lumMod val="75000"/>
                  </a:schemeClr>
                </a:solidFill>
                <a:latin typeface="Fira Sans" panose="020B0503050000020004" pitchFamily="34" charset="0"/>
                <a:ea typeface="Fira Sans" panose="020B0503050000020004" pitchFamily="34" charset="0"/>
              </a:rPr>
              <a:t>Tsukaïmah</a:t>
            </a:r>
            <a:r>
              <a:rPr lang="en-GB" sz="800" dirty="0">
                <a:solidFill>
                  <a:schemeClr val="bg1">
                    <a:lumMod val="75000"/>
                  </a:schemeClr>
                </a:solidFill>
                <a:latin typeface="Fira Sans" panose="020B0503050000020004" pitchFamily="34" charset="0"/>
                <a:ea typeface="Fira Sans" panose="020B0503050000020004" pitchFamily="34" charset="0"/>
              </a:rPr>
              <a:t> from </a:t>
            </a:r>
            <a:r>
              <a:rPr lang="en-GB" sz="800" dirty="0" err="1">
                <a:solidFill>
                  <a:schemeClr val="bg1">
                    <a:lumMod val="75000"/>
                  </a:schemeClr>
                </a:solidFill>
                <a:latin typeface="Fira Sans" panose="020B0503050000020004" pitchFamily="34" charset="0"/>
                <a:ea typeface="Fira Sans" panose="020B0503050000020004" pitchFamily="34" charset="0"/>
              </a:rPr>
              <a:t>Pixabay</a:t>
            </a:r>
            <a:r>
              <a:rPr lang="en-GB" sz="800" dirty="0">
                <a:solidFill>
                  <a:schemeClr val="bg1">
                    <a:lumMod val="75000"/>
                  </a:schemeClr>
                </a:solidFill>
                <a:latin typeface="Fira Sans" panose="020B0503050000020004" pitchFamily="34" charset="0"/>
                <a:ea typeface="Fira Sans" panose="020B0503050000020004" pitchFamily="34" charset="0"/>
              </a:rPr>
              <a:t> </a:t>
            </a:r>
          </a:p>
        </p:txBody>
      </p:sp>
      <p:pic>
        <p:nvPicPr>
          <p:cNvPr id="13" name="Picture 12">
            <a:extLst>
              <a:ext uri="{FF2B5EF4-FFF2-40B4-BE49-F238E27FC236}">
                <a16:creationId xmlns:a16="http://schemas.microsoft.com/office/drawing/2014/main" id="{284502B2-3A1A-40D3-8667-01FB9497697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320019" y="0"/>
            <a:ext cx="8436881" cy="6858000"/>
          </a:xfrm>
          <a:prstGeom prst="rect">
            <a:avLst/>
          </a:prstGeom>
        </p:spPr>
      </p:pic>
      <p:sp>
        <p:nvSpPr>
          <p:cNvPr id="15" name="Rectangle: Single Corner Rounded 14">
            <a:extLst>
              <a:ext uri="{FF2B5EF4-FFF2-40B4-BE49-F238E27FC236}">
                <a16:creationId xmlns:a16="http://schemas.microsoft.com/office/drawing/2014/main" id="{6018AE3A-43B0-448E-AF4F-F0E95F25A844}"/>
              </a:ext>
            </a:extLst>
          </p:cNvPr>
          <p:cNvSpPr/>
          <p:nvPr/>
        </p:nvSpPr>
        <p:spPr>
          <a:xfrm rot="16200000" flipH="1" flipV="1">
            <a:off x="-1940767" y="1940768"/>
            <a:ext cx="6857999" cy="2976465"/>
          </a:xfrm>
          <a:prstGeom prst="round1Rect">
            <a:avLst>
              <a:gd name="adj" fmla="val 50000"/>
            </a:avLst>
          </a:prstGeom>
          <a:solidFill>
            <a:srgbClr val="4C7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6" name="Picture 15">
            <a:extLst>
              <a:ext uri="{FF2B5EF4-FFF2-40B4-BE49-F238E27FC236}">
                <a16:creationId xmlns:a16="http://schemas.microsoft.com/office/drawing/2014/main" id="{E8681D3C-3708-42F4-988F-E0184406F1C4}"/>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188995" y="160644"/>
            <a:ext cx="2598475" cy="900000"/>
          </a:xfrm>
          <a:prstGeom prst="rect">
            <a:avLst/>
          </a:prstGeom>
        </p:spPr>
      </p:pic>
      <p:sp>
        <p:nvSpPr>
          <p:cNvPr id="17" name="TextBox 16">
            <a:extLst>
              <a:ext uri="{FF2B5EF4-FFF2-40B4-BE49-F238E27FC236}">
                <a16:creationId xmlns:a16="http://schemas.microsoft.com/office/drawing/2014/main" id="{2D99DC46-A6F2-44ED-BC77-764630DA4874}"/>
              </a:ext>
            </a:extLst>
          </p:cNvPr>
          <p:cNvSpPr txBox="1"/>
          <p:nvPr/>
        </p:nvSpPr>
        <p:spPr>
          <a:xfrm>
            <a:off x="391884" y="1630289"/>
            <a:ext cx="2976467" cy="1754326"/>
          </a:xfrm>
          <a:prstGeom prst="rect">
            <a:avLst/>
          </a:prstGeom>
          <a:noFill/>
        </p:spPr>
        <p:txBody>
          <a:bodyPr wrap="square" rtlCol="0">
            <a:spAutoFit/>
          </a:bodyPr>
          <a:lstStyle/>
          <a:p>
            <a:r>
              <a:rPr lang="en-GB" sz="3600" dirty="0">
                <a:solidFill>
                  <a:schemeClr val="bg1"/>
                </a:solidFill>
                <a:latin typeface="Fira Sans Medium" panose="020B0603050000020004" pitchFamily="34" charset="0"/>
              </a:rPr>
              <a:t>Active and passive sensors</a:t>
            </a:r>
            <a:endParaRPr lang="en-GB" sz="3600" i="1" spc="-300" dirty="0">
              <a:solidFill>
                <a:schemeClr val="bg1"/>
              </a:solidFill>
              <a:latin typeface="Fira Sans Medium" panose="020B0603050000020004" pitchFamily="34" charset="0"/>
            </a:endParaRPr>
          </a:p>
        </p:txBody>
      </p:sp>
    </p:spTree>
    <p:extLst>
      <p:ext uri="{BB962C8B-B14F-4D97-AF65-F5344CB8AC3E}">
        <p14:creationId xmlns:p14="http://schemas.microsoft.com/office/powerpoint/2010/main" val="42395308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0F0E2-9626-F0F0-4684-5BBDA04C3501}"/>
            </a:ext>
          </a:extLst>
        </p:cNvPr>
        <p:cNvGrpSpPr/>
        <p:nvPr/>
      </p:nvGrpSpPr>
      <p:grpSpPr>
        <a:xfrm>
          <a:off x="0" y="0"/>
          <a:ext cx="0" cy="0"/>
          <a:chOff x="0" y="0"/>
          <a:chExt cx="0" cy="0"/>
        </a:xfrm>
      </p:grpSpPr>
      <p:pic>
        <p:nvPicPr>
          <p:cNvPr id="4" name="Picture 3" descr="A magnifying glass with a logo&#10;&#10;AI-generated content may be incorrect.">
            <a:extLst>
              <a:ext uri="{FF2B5EF4-FFF2-40B4-BE49-F238E27FC236}">
                <a16:creationId xmlns:a16="http://schemas.microsoft.com/office/drawing/2014/main" id="{041C0CAD-71FF-F10C-7E19-71F2B3A4D4C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86181" y="5856400"/>
            <a:ext cx="1607563" cy="900000"/>
          </a:xfrm>
          <a:prstGeom prst="rect">
            <a:avLst/>
          </a:prstGeom>
        </p:spPr>
      </p:pic>
      <p:sp>
        <p:nvSpPr>
          <p:cNvPr id="2" name="Rectangle: Single Corner Rounded 1">
            <a:extLst>
              <a:ext uri="{FF2B5EF4-FFF2-40B4-BE49-F238E27FC236}">
                <a16:creationId xmlns:a16="http://schemas.microsoft.com/office/drawing/2014/main" id="{8E4B1438-8AA8-F148-019C-A5D866BB2D53}"/>
              </a:ext>
            </a:extLst>
          </p:cNvPr>
          <p:cNvSpPr/>
          <p:nvPr/>
        </p:nvSpPr>
        <p:spPr>
          <a:xfrm rot="16200000" flipH="1" flipV="1">
            <a:off x="-1940767" y="1940768"/>
            <a:ext cx="6857999" cy="2976465"/>
          </a:xfrm>
          <a:prstGeom prst="round1Rect">
            <a:avLst>
              <a:gd name="adj" fmla="val 50000"/>
            </a:avLst>
          </a:prstGeom>
          <a:solidFill>
            <a:srgbClr val="4C7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a:extLst>
              <a:ext uri="{FF2B5EF4-FFF2-40B4-BE49-F238E27FC236}">
                <a16:creationId xmlns:a16="http://schemas.microsoft.com/office/drawing/2014/main" id="{93586C48-7BC2-A9F4-092B-A933F28ACAB0}"/>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188995" y="160644"/>
            <a:ext cx="2598475" cy="900000"/>
          </a:xfrm>
          <a:prstGeom prst="rect">
            <a:avLst/>
          </a:prstGeom>
        </p:spPr>
      </p:pic>
      <p:sp>
        <p:nvSpPr>
          <p:cNvPr id="5" name="TextBox 4">
            <a:extLst>
              <a:ext uri="{FF2B5EF4-FFF2-40B4-BE49-F238E27FC236}">
                <a16:creationId xmlns:a16="http://schemas.microsoft.com/office/drawing/2014/main" id="{9816A82E-FADD-97B2-63D9-A1858E52F575}"/>
              </a:ext>
            </a:extLst>
          </p:cNvPr>
          <p:cNvSpPr txBox="1"/>
          <p:nvPr/>
        </p:nvSpPr>
        <p:spPr>
          <a:xfrm>
            <a:off x="384124" y="1806244"/>
            <a:ext cx="2208216" cy="1200329"/>
          </a:xfrm>
          <a:prstGeom prst="rect">
            <a:avLst/>
          </a:prstGeom>
          <a:noFill/>
        </p:spPr>
        <p:txBody>
          <a:bodyPr wrap="square" rtlCol="0">
            <a:spAutoFit/>
          </a:bodyPr>
          <a:lstStyle/>
          <a:p>
            <a:r>
              <a:rPr lang="en-GB" sz="3600" dirty="0">
                <a:solidFill>
                  <a:schemeClr val="accent3">
                    <a:lumMod val="40000"/>
                    <a:lumOff val="60000"/>
                  </a:schemeClr>
                </a:solidFill>
                <a:latin typeface="Fira Sans Medium" panose="020B0603050000020004" pitchFamily="34" charset="0"/>
              </a:rPr>
              <a:t>Active</a:t>
            </a:r>
            <a:r>
              <a:rPr lang="en-GB" sz="3600" dirty="0">
                <a:solidFill>
                  <a:schemeClr val="bg1"/>
                </a:solidFill>
                <a:latin typeface="Fira Sans Medium" panose="020B0603050000020004" pitchFamily="34" charset="0"/>
              </a:rPr>
              <a:t> or </a:t>
            </a:r>
            <a:r>
              <a:rPr lang="en-GB" sz="3600" dirty="0">
                <a:solidFill>
                  <a:schemeClr val="tx2">
                    <a:lumMod val="10000"/>
                    <a:lumOff val="90000"/>
                  </a:schemeClr>
                </a:solidFill>
                <a:latin typeface="Fira Sans Medium" panose="020B0603050000020004" pitchFamily="34" charset="0"/>
              </a:rPr>
              <a:t>passive?</a:t>
            </a:r>
          </a:p>
        </p:txBody>
      </p:sp>
      <p:sp>
        <p:nvSpPr>
          <p:cNvPr id="6" name="TextBox 5">
            <a:extLst>
              <a:ext uri="{FF2B5EF4-FFF2-40B4-BE49-F238E27FC236}">
                <a16:creationId xmlns:a16="http://schemas.microsoft.com/office/drawing/2014/main" id="{1658AB83-9CFD-46AD-873C-21A806DD7203}"/>
              </a:ext>
            </a:extLst>
          </p:cNvPr>
          <p:cNvSpPr txBox="1"/>
          <p:nvPr/>
        </p:nvSpPr>
        <p:spPr>
          <a:xfrm>
            <a:off x="3421718" y="431801"/>
            <a:ext cx="8581287" cy="5994398"/>
          </a:xfrm>
          <a:prstGeom prst="rect">
            <a:avLst/>
          </a:prstGeom>
          <a:noFill/>
        </p:spPr>
        <p:txBody>
          <a:bodyPr wrap="square" rtlCol="0">
            <a:spAutoFit/>
          </a:bodyPr>
          <a:lstStyle/>
          <a:p>
            <a:pPr marL="342900" indent="-342900">
              <a:lnSpc>
                <a:spcPct val="107000"/>
              </a:lnSpc>
              <a:buFont typeface="Symbol" panose="05050102010706020507" pitchFamily="18" charset="2"/>
              <a:buChar char=""/>
            </a:pPr>
            <a:r>
              <a:rPr lang="en-GB" sz="3600" dirty="0">
                <a:solidFill>
                  <a:schemeClr val="accent1">
                    <a:lumMod val="60000"/>
                    <a:lumOff val="40000"/>
                  </a:schemeClr>
                </a:solidFill>
                <a:latin typeface="Fira Sans" panose="020B0503050000020004" pitchFamily="34" charset="0"/>
                <a:ea typeface="Fira Sans" panose="020B0503050000020004" pitchFamily="34" charset="0"/>
                <a:cs typeface="Times New Roman" panose="02020603050405020304" pitchFamily="18" charset="0"/>
              </a:rPr>
              <a:t>your eyes</a:t>
            </a:r>
          </a:p>
          <a:p>
            <a:pPr marL="342900" indent="-342900">
              <a:lnSpc>
                <a:spcPct val="107000"/>
              </a:lnSpc>
              <a:buFont typeface="Symbol" panose="05050102010706020507" pitchFamily="18" charset="2"/>
              <a:buChar char=""/>
            </a:pPr>
            <a:r>
              <a:rPr lang="en-GB" sz="3600" dirty="0">
                <a:solidFill>
                  <a:srgbClr val="00B050"/>
                </a:solidFill>
                <a:latin typeface="Fira Sans" panose="020B0503050000020004" pitchFamily="34" charset="0"/>
                <a:ea typeface="Fira Sans" panose="020B0503050000020004" pitchFamily="34" charset="0"/>
                <a:cs typeface="Times New Roman" panose="02020603050405020304" pitchFamily="18" charset="0"/>
              </a:rPr>
              <a:t>the parking sensor on a car</a:t>
            </a:r>
          </a:p>
          <a:p>
            <a:pPr marL="342900" indent="-342900">
              <a:lnSpc>
                <a:spcPct val="107000"/>
              </a:lnSpc>
              <a:buFont typeface="Symbol" panose="05050102010706020507" pitchFamily="18" charset="2"/>
              <a:buChar char=""/>
            </a:pPr>
            <a:r>
              <a:rPr lang="en-GB" sz="3600" dirty="0">
                <a:solidFill>
                  <a:schemeClr val="accent1">
                    <a:lumMod val="60000"/>
                    <a:lumOff val="40000"/>
                  </a:schemeClr>
                </a:solidFill>
                <a:latin typeface="Fira Sans" panose="020B0503050000020004" pitchFamily="34" charset="0"/>
                <a:ea typeface="Fira Sans" panose="020B0503050000020004" pitchFamily="34" charset="0"/>
                <a:cs typeface="Times New Roman" panose="02020603050405020304" pitchFamily="18" charset="0"/>
              </a:rPr>
              <a:t>an infrared thermometer</a:t>
            </a:r>
          </a:p>
          <a:p>
            <a:pPr marL="342900" indent="-342900">
              <a:lnSpc>
                <a:spcPct val="107000"/>
              </a:lnSpc>
              <a:buFont typeface="Symbol" panose="05050102010706020507" pitchFamily="18" charset="2"/>
              <a:buChar char=""/>
            </a:pPr>
            <a:r>
              <a:rPr lang="en-GB" sz="3600" dirty="0">
                <a:solidFill>
                  <a:schemeClr val="accent1">
                    <a:lumMod val="60000"/>
                    <a:lumOff val="40000"/>
                  </a:schemeClr>
                </a:solidFill>
                <a:latin typeface="Fira Sans" panose="020B0503050000020004" pitchFamily="34" charset="0"/>
                <a:ea typeface="Fira Sans" panose="020B0503050000020004" pitchFamily="34" charset="0"/>
                <a:cs typeface="Times New Roman" panose="02020603050405020304" pitchFamily="18" charset="0"/>
              </a:rPr>
              <a:t>a camera</a:t>
            </a:r>
          </a:p>
          <a:p>
            <a:pPr marL="342900" indent="-342900">
              <a:lnSpc>
                <a:spcPct val="107000"/>
              </a:lnSpc>
              <a:buFont typeface="Symbol" panose="05050102010706020507" pitchFamily="18" charset="2"/>
              <a:buChar char=""/>
            </a:pPr>
            <a:r>
              <a:rPr lang="en-GB" sz="3600" dirty="0">
                <a:solidFill>
                  <a:srgbClr val="00B050"/>
                </a:solidFill>
                <a:latin typeface="Fira Sans" panose="020B0503050000020004" pitchFamily="34" charset="0"/>
                <a:ea typeface="Fira Sans" panose="020B0503050000020004" pitchFamily="34" charset="0"/>
                <a:cs typeface="Times New Roman" panose="02020603050405020304" pitchFamily="18" charset="0"/>
              </a:rPr>
              <a:t>a laser measurer used for DIY</a:t>
            </a:r>
          </a:p>
          <a:p>
            <a:pPr marL="342900" indent="-342900">
              <a:lnSpc>
                <a:spcPct val="107000"/>
              </a:lnSpc>
              <a:buFont typeface="Symbol" panose="05050102010706020507" pitchFamily="18" charset="2"/>
              <a:buChar char=""/>
            </a:pPr>
            <a:r>
              <a:rPr lang="en-GB" sz="3600" dirty="0">
                <a:solidFill>
                  <a:schemeClr val="accent1">
                    <a:lumMod val="60000"/>
                    <a:lumOff val="40000"/>
                  </a:schemeClr>
                </a:solidFill>
                <a:latin typeface="Fira Sans" panose="020B0503050000020004" pitchFamily="34" charset="0"/>
                <a:ea typeface="Fira Sans" panose="020B0503050000020004" pitchFamily="34" charset="0"/>
                <a:cs typeface="Times New Roman" panose="02020603050405020304" pitchFamily="18" charset="0"/>
              </a:rPr>
              <a:t>a microphone</a:t>
            </a:r>
          </a:p>
          <a:p>
            <a:pPr marL="342900" indent="-342900">
              <a:lnSpc>
                <a:spcPct val="107000"/>
              </a:lnSpc>
              <a:buFont typeface="Symbol" panose="05050102010706020507" pitchFamily="18" charset="2"/>
              <a:buChar char=""/>
            </a:pPr>
            <a:r>
              <a:rPr lang="en-GB" sz="3600" dirty="0">
                <a:solidFill>
                  <a:srgbClr val="00B050"/>
                </a:solidFill>
                <a:latin typeface="Fira Sans" panose="020B0503050000020004" pitchFamily="34" charset="0"/>
                <a:ea typeface="Fira Sans" panose="020B0503050000020004" pitchFamily="34" charset="0"/>
                <a:cs typeface="Times New Roman" panose="02020603050405020304" pitchFamily="18" charset="0"/>
              </a:rPr>
              <a:t>an ultrasound machine in a hospital</a:t>
            </a:r>
          </a:p>
          <a:p>
            <a:pPr marL="342900" indent="-342900">
              <a:lnSpc>
                <a:spcPct val="107000"/>
              </a:lnSpc>
              <a:buFont typeface="Symbol" panose="05050102010706020507" pitchFamily="18" charset="2"/>
              <a:buChar char=""/>
            </a:pPr>
            <a:r>
              <a:rPr lang="en-GB" sz="3600" dirty="0">
                <a:solidFill>
                  <a:schemeClr val="accent1">
                    <a:lumMod val="60000"/>
                    <a:lumOff val="40000"/>
                  </a:schemeClr>
                </a:solidFill>
                <a:latin typeface="Fira Sans" panose="020B0503050000020004" pitchFamily="34" charset="0"/>
                <a:ea typeface="Fira Sans" panose="020B0503050000020004" pitchFamily="34" charset="0"/>
                <a:cs typeface="Times New Roman" panose="02020603050405020304" pitchFamily="18" charset="0"/>
              </a:rPr>
              <a:t>the pressure sensor under an object in a museum</a:t>
            </a:r>
          </a:p>
          <a:p>
            <a:pPr marL="342900" indent="-342900">
              <a:lnSpc>
                <a:spcPct val="107000"/>
              </a:lnSpc>
              <a:buFont typeface="Symbol" panose="05050102010706020507" pitchFamily="18" charset="2"/>
              <a:buChar char=""/>
            </a:pPr>
            <a:r>
              <a:rPr lang="en-GB" sz="3600" dirty="0">
                <a:solidFill>
                  <a:srgbClr val="00B050"/>
                </a:solidFill>
                <a:latin typeface="Fira Sans" panose="020B0503050000020004" pitchFamily="34" charset="0"/>
                <a:ea typeface="Fira Sans" panose="020B0503050000020004" pitchFamily="34" charset="0"/>
                <a:cs typeface="Times New Roman" panose="02020603050405020304" pitchFamily="18" charset="0"/>
              </a:rPr>
              <a:t>a speed camera</a:t>
            </a:r>
          </a:p>
        </p:txBody>
      </p:sp>
      <p:sp>
        <p:nvSpPr>
          <p:cNvPr id="10" name="TextBox 9">
            <a:extLst>
              <a:ext uri="{FF2B5EF4-FFF2-40B4-BE49-F238E27FC236}">
                <a16:creationId xmlns:a16="http://schemas.microsoft.com/office/drawing/2014/main" id="{A2F50C56-F92C-403F-B634-5CCABDDFFC1E}"/>
              </a:ext>
            </a:extLst>
          </p:cNvPr>
          <p:cNvSpPr txBox="1"/>
          <p:nvPr/>
        </p:nvSpPr>
        <p:spPr>
          <a:xfrm>
            <a:off x="3421718" y="431801"/>
            <a:ext cx="8581287" cy="5994398"/>
          </a:xfrm>
          <a:prstGeom prst="rect">
            <a:avLst/>
          </a:prstGeom>
          <a:noFill/>
        </p:spPr>
        <p:txBody>
          <a:bodyPr wrap="square" rtlCol="0">
            <a:spAutoFit/>
          </a:bodyPr>
          <a:lstStyle/>
          <a:p>
            <a:pPr marL="342900" indent="-342900">
              <a:lnSpc>
                <a:spcPct val="107000"/>
              </a:lnSpc>
              <a:buFont typeface="Symbol" panose="05050102010706020507" pitchFamily="18" charset="2"/>
              <a:buChar char=""/>
            </a:pPr>
            <a:r>
              <a:rPr lang="en-GB" sz="3600" dirty="0">
                <a:latin typeface="Fira Sans" panose="020B0503050000020004" pitchFamily="34" charset="0"/>
                <a:ea typeface="Fira Sans" panose="020B0503050000020004" pitchFamily="34" charset="0"/>
                <a:cs typeface="Times New Roman" panose="02020603050405020304" pitchFamily="18" charset="0"/>
              </a:rPr>
              <a:t>your eyes</a:t>
            </a:r>
          </a:p>
          <a:p>
            <a:pPr marL="342900" indent="-342900">
              <a:lnSpc>
                <a:spcPct val="107000"/>
              </a:lnSpc>
              <a:buFont typeface="Symbol" panose="05050102010706020507" pitchFamily="18" charset="2"/>
              <a:buChar char=""/>
            </a:pPr>
            <a:r>
              <a:rPr lang="en-GB" sz="3600" dirty="0">
                <a:latin typeface="Fira Sans" panose="020B0503050000020004" pitchFamily="34" charset="0"/>
                <a:ea typeface="Fira Sans" panose="020B0503050000020004" pitchFamily="34" charset="0"/>
                <a:cs typeface="Times New Roman" panose="02020603050405020304" pitchFamily="18" charset="0"/>
              </a:rPr>
              <a:t>the parking sensor on a car</a:t>
            </a:r>
          </a:p>
          <a:p>
            <a:pPr marL="342900" indent="-342900">
              <a:lnSpc>
                <a:spcPct val="107000"/>
              </a:lnSpc>
              <a:buFont typeface="Symbol" panose="05050102010706020507" pitchFamily="18" charset="2"/>
              <a:buChar char=""/>
            </a:pPr>
            <a:r>
              <a:rPr lang="en-GB" sz="3600" dirty="0">
                <a:latin typeface="Fira Sans" panose="020B0503050000020004" pitchFamily="34" charset="0"/>
                <a:ea typeface="Fira Sans" panose="020B0503050000020004" pitchFamily="34" charset="0"/>
                <a:cs typeface="Times New Roman" panose="02020603050405020304" pitchFamily="18" charset="0"/>
              </a:rPr>
              <a:t>an infrared thermometer</a:t>
            </a:r>
          </a:p>
          <a:p>
            <a:pPr marL="342900" indent="-342900">
              <a:lnSpc>
                <a:spcPct val="107000"/>
              </a:lnSpc>
              <a:buFont typeface="Symbol" panose="05050102010706020507" pitchFamily="18" charset="2"/>
              <a:buChar char=""/>
            </a:pPr>
            <a:r>
              <a:rPr lang="en-GB" sz="3600" dirty="0">
                <a:latin typeface="Fira Sans" panose="020B0503050000020004" pitchFamily="34" charset="0"/>
                <a:ea typeface="Fira Sans" panose="020B0503050000020004" pitchFamily="34" charset="0"/>
                <a:cs typeface="Times New Roman" panose="02020603050405020304" pitchFamily="18" charset="0"/>
              </a:rPr>
              <a:t>a camera</a:t>
            </a:r>
          </a:p>
          <a:p>
            <a:pPr marL="342900" indent="-342900">
              <a:lnSpc>
                <a:spcPct val="107000"/>
              </a:lnSpc>
              <a:buFont typeface="Symbol" panose="05050102010706020507" pitchFamily="18" charset="2"/>
              <a:buChar char=""/>
            </a:pPr>
            <a:r>
              <a:rPr lang="en-GB" sz="3600" dirty="0">
                <a:latin typeface="Fira Sans" panose="020B0503050000020004" pitchFamily="34" charset="0"/>
                <a:ea typeface="Fira Sans" panose="020B0503050000020004" pitchFamily="34" charset="0"/>
                <a:cs typeface="Times New Roman" panose="02020603050405020304" pitchFamily="18" charset="0"/>
              </a:rPr>
              <a:t>a laser measurer used for DIY</a:t>
            </a:r>
          </a:p>
          <a:p>
            <a:pPr marL="342900" indent="-342900">
              <a:lnSpc>
                <a:spcPct val="107000"/>
              </a:lnSpc>
              <a:buFont typeface="Symbol" panose="05050102010706020507" pitchFamily="18" charset="2"/>
              <a:buChar char=""/>
            </a:pPr>
            <a:r>
              <a:rPr lang="en-GB" sz="3600" dirty="0">
                <a:latin typeface="Fira Sans" panose="020B0503050000020004" pitchFamily="34" charset="0"/>
                <a:ea typeface="Fira Sans" panose="020B0503050000020004" pitchFamily="34" charset="0"/>
                <a:cs typeface="Times New Roman" panose="02020603050405020304" pitchFamily="18" charset="0"/>
              </a:rPr>
              <a:t>a microphone</a:t>
            </a:r>
          </a:p>
          <a:p>
            <a:pPr marL="342900" indent="-342900">
              <a:lnSpc>
                <a:spcPct val="107000"/>
              </a:lnSpc>
              <a:buFont typeface="Symbol" panose="05050102010706020507" pitchFamily="18" charset="2"/>
              <a:buChar char=""/>
            </a:pPr>
            <a:r>
              <a:rPr lang="en-GB" sz="3600" dirty="0">
                <a:latin typeface="Fira Sans" panose="020B0503050000020004" pitchFamily="34" charset="0"/>
                <a:ea typeface="Fira Sans" panose="020B0503050000020004" pitchFamily="34" charset="0"/>
                <a:cs typeface="Times New Roman" panose="02020603050405020304" pitchFamily="18" charset="0"/>
              </a:rPr>
              <a:t>an ultrasound machine in a hospital</a:t>
            </a:r>
          </a:p>
          <a:p>
            <a:pPr marL="342900" indent="-342900">
              <a:lnSpc>
                <a:spcPct val="107000"/>
              </a:lnSpc>
              <a:buFont typeface="Symbol" panose="05050102010706020507" pitchFamily="18" charset="2"/>
              <a:buChar char=""/>
            </a:pPr>
            <a:r>
              <a:rPr lang="en-GB" sz="3600" dirty="0">
                <a:latin typeface="Fira Sans" panose="020B0503050000020004" pitchFamily="34" charset="0"/>
                <a:ea typeface="Fira Sans" panose="020B0503050000020004" pitchFamily="34" charset="0"/>
                <a:cs typeface="Times New Roman" panose="02020603050405020304" pitchFamily="18" charset="0"/>
              </a:rPr>
              <a:t>the pressure sensor under an object in a museum</a:t>
            </a:r>
          </a:p>
          <a:p>
            <a:pPr marL="342900" indent="-342900">
              <a:lnSpc>
                <a:spcPct val="107000"/>
              </a:lnSpc>
              <a:buFont typeface="Symbol" panose="05050102010706020507" pitchFamily="18" charset="2"/>
              <a:buChar char=""/>
            </a:pPr>
            <a:r>
              <a:rPr lang="en-GB" sz="3600" dirty="0">
                <a:latin typeface="Fira Sans" panose="020B0503050000020004" pitchFamily="34" charset="0"/>
                <a:ea typeface="Fira Sans" panose="020B0503050000020004" pitchFamily="34" charset="0"/>
                <a:cs typeface="Times New Roman" panose="02020603050405020304" pitchFamily="18" charset="0"/>
              </a:rPr>
              <a:t>a speed camera</a:t>
            </a:r>
          </a:p>
        </p:txBody>
      </p:sp>
      <p:sp>
        <p:nvSpPr>
          <p:cNvPr id="11" name="TextBox 10">
            <a:extLst>
              <a:ext uri="{FF2B5EF4-FFF2-40B4-BE49-F238E27FC236}">
                <a16:creationId xmlns:a16="http://schemas.microsoft.com/office/drawing/2014/main" id="{9F75AE76-C9E1-4B1D-83D7-6E5EBF34FCF7}"/>
              </a:ext>
            </a:extLst>
          </p:cNvPr>
          <p:cNvSpPr txBox="1"/>
          <p:nvPr/>
        </p:nvSpPr>
        <p:spPr>
          <a:xfrm>
            <a:off x="384124" y="1806244"/>
            <a:ext cx="2208216" cy="1200329"/>
          </a:xfrm>
          <a:prstGeom prst="rect">
            <a:avLst/>
          </a:prstGeom>
          <a:noFill/>
        </p:spPr>
        <p:txBody>
          <a:bodyPr wrap="square" rtlCol="0">
            <a:spAutoFit/>
          </a:bodyPr>
          <a:lstStyle/>
          <a:p>
            <a:r>
              <a:rPr lang="en-GB" sz="3600" dirty="0">
                <a:solidFill>
                  <a:schemeClr val="bg1"/>
                </a:solidFill>
                <a:latin typeface="Fira Sans Medium" panose="020B0603050000020004" pitchFamily="34" charset="0"/>
              </a:rPr>
              <a:t>Active or passive?</a:t>
            </a:r>
          </a:p>
        </p:txBody>
      </p:sp>
    </p:spTree>
    <p:extLst>
      <p:ext uri="{BB962C8B-B14F-4D97-AF65-F5344CB8AC3E}">
        <p14:creationId xmlns:p14="http://schemas.microsoft.com/office/powerpoint/2010/main" val="3236744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10">
                                            <p:txEl>
                                              <p:pRg st="0" end="0"/>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10">
                                            <p:txEl>
                                              <p:pRg st="1" end="1"/>
                                            </p:txEl>
                                          </p:spTgt>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10">
                                            <p:txEl>
                                              <p:pRg st="2" end="2"/>
                                            </p:txEl>
                                          </p:spTgt>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10">
                                            <p:txEl>
                                              <p:pRg st="3" end="3"/>
                                            </p:txEl>
                                          </p:spTgt>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10">
                                            <p:txEl>
                                              <p:pRg st="4" end="4"/>
                                            </p:txEl>
                                          </p:spTgt>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xEl>
                                              <p:pRg st="5" end="5"/>
                                            </p:txEl>
                                          </p:spTgt>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10">
                                            <p:txEl>
                                              <p:pRg st="5" end="5"/>
                                            </p:txEl>
                                          </p:spTgt>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6" end="6"/>
                                            </p:txEl>
                                          </p:spTgt>
                                        </p:tgtEl>
                                        <p:attrNameLst>
                                          <p:attrName>style.visibility</p:attrName>
                                        </p:attrNameLst>
                                      </p:cBhvr>
                                      <p:to>
                                        <p:strVal val="visible"/>
                                      </p:to>
                                    </p:set>
                                  </p:childTnLst>
                                </p:cTn>
                              </p:par>
                              <p:par>
                                <p:cTn id="47" presetID="1" presetClass="exit" presetSubtype="0" fill="hold" nodeType="withEffect">
                                  <p:stCondLst>
                                    <p:cond delay="0"/>
                                  </p:stCondLst>
                                  <p:childTnLst>
                                    <p:set>
                                      <p:cBhvr>
                                        <p:cTn id="48" dur="1" fill="hold">
                                          <p:stCondLst>
                                            <p:cond delay="0"/>
                                          </p:stCondLst>
                                        </p:cTn>
                                        <p:tgtEl>
                                          <p:spTgt spid="10">
                                            <p:txEl>
                                              <p:pRg st="6" end="6"/>
                                            </p:txEl>
                                          </p:spTgt>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6">
                                            <p:txEl>
                                              <p:pRg st="7" end="7"/>
                                            </p:txEl>
                                          </p:spTgt>
                                        </p:tgtEl>
                                        <p:attrNameLst>
                                          <p:attrName>style.visibility</p:attrName>
                                        </p:attrNameLst>
                                      </p:cBhvr>
                                      <p:to>
                                        <p:strVal val="visible"/>
                                      </p:to>
                                    </p:set>
                                  </p:childTnLst>
                                </p:cTn>
                              </p:par>
                              <p:par>
                                <p:cTn id="53" presetID="1" presetClass="exit" presetSubtype="0" fill="hold" nodeType="withEffect">
                                  <p:stCondLst>
                                    <p:cond delay="0"/>
                                  </p:stCondLst>
                                  <p:childTnLst>
                                    <p:set>
                                      <p:cBhvr>
                                        <p:cTn id="54" dur="1" fill="hold">
                                          <p:stCondLst>
                                            <p:cond delay="0"/>
                                          </p:stCondLst>
                                        </p:cTn>
                                        <p:tgtEl>
                                          <p:spTgt spid="10">
                                            <p:txEl>
                                              <p:pRg st="7" end="7"/>
                                            </p:txEl>
                                          </p:spTgt>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
                                            <p:txEl>
                                              <p:pRg st="8" end="8"/>
                                            </p:txEl>
                                          </p:spTgt>
                                        </p:tgtEl>
                                        <p:attrNameLst>
                                          <p:attrName>style.visibility</p:attrName>
                                        </p:attrNameLst>
                                      </p:cBhvr>
                                      <p:to>
                                        <p:strVal val="visible"/>
                                      </p:to>
                                    </p:set>
                                  </p:childTnLst>
                                </p:cTn>
                              </p:par>
                              <p:par>
                                <p:cTn id="59" presetID="1" presetClass="exit" presetSubtype="0" fill="hold" nodeType="withEffect">
                                  <p:stCondLst>
                                    <p:cond delay="0"/>
                                  </p:stCondLst>
                                  <p:childTnLst>
                                    <p:set>
                                      <p:cBhvr>
                                        <p:cTn id="60" dur="1" fill="hold">
                                          <p:stCondLst>
                                            <p:cond delay="0"/>
                                          </p:stCondLst>
                                        </p:cTn>
                                        <p:tgtEl>
                                          <p:spTgt spid="10">
                                            <p:txEl>
                                              <p:pRg st="8" end="8"/>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C1B338-5BF4-4E10-CE44-5FCDD5080128}"/>
            </a:ext>
          </a:extLst>
        </p:cNvPr>
        <p:cNvGrpSpPr/>
        <p:nvPr/>
      </p:nvGrpSpPr>
      <p:grpSpPr>
        <a:xfrm>
          <a:off x="0" y="0"/>
          <a:ext cx="0" cy="0"/>
          <a:chOff x="0" y="0"/>
          <a:chExt cx="0" cy="0"/>
        </a:xfrm>
      </p:grpSpPr>
      <p:pic>
        <p:nvPicPr>
          <p:cNvPr id="7" name="Picture 6" descr="A forest with trees and a river&#10;&#10;AI-generated content may be incorrect.">
            <a:extLst>
              <a:ext uri="{FF2B5EF4-FFF2-40B4-BE49-F238E27FC236}">
                <a16:creationId xmlns:a16="http://schemas.microsoft.com/office/drawing/2014/main" id="{114178E0-53CE-65C4-4168-402994924C0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224000" cy="6876000"/>
          </a:xfrm>
          <a:prstGeom prst="rect">
            <a:avLst/>
          </a:prstGeom>
        </p:spPr>
      </p:pic>
      <p:grpSp>
        <p:nvGrpSpPr>
          <p:cNvPr id="5" name="Group 4">
            <a:extLst>
              <a:ext uri="{FF2B5EF4-FFF2-40B4-BE49-F238E27FC236}">
                <a16:creationId xmlns:a16="http://schemas.microsoft.com/office/drawing/2014/main" id="{FC2A64E4-83D3-3458-EDEA-8DF7D473DA50}"/>
              </a:ext>
            </a:extLst>
          </p:cNvPr>
          <p:cNvGrpSpPr/>
          <p:nvPr/>
        </p:nvGrpSpPr>
        <p:grpSpPr>
          <a:xfrm>
            <a:off x="0" y="5856400"/>
            <a:ext cx="12093744" cy="1001600"/>
            <a:chOff x="0" y="5856400"/>
            <a:chExt cx="12093744" cy="1001600"/>
          </a:xfrm>
        </p:grpSpPr>
        <p:pic>
          <p:nvPicPr>
            <p:cNvPr id="4" name="Picture 3" descr="A magnifying glass with a logo&#10;&#10;AI-generated content may be incorrect.">
              <a:extLst>
                <a:ext uri="{FF2B5EF4-FFF2-40B4-BE49-F238E27FC236}">
                  <a16:creationId xmlns:a16="http://schemas.microsoft.com/office/drawing/2014/main" id="{87FB1D3A-B1CF-DF72-F47D-2D4EE9F7D98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486181" y="5856400"/>
              <a:ext cx="1607563" cy="900000"/>
            </a:xfrm>
            <a:prstGeom prst="rect">
              <a:avLst/>
            </a:prstGeom>
          </p:spPr>
        </p:pic>
        <p:pic>
          <p:nvPicPr>
            <p:cNvPr id="3" name="Picture 2">
              <a:extLst>
                <a:ext uri="{FF2B5EF4-FFF2-40B4-BE49-F238E27FC236}">
                  <a16:creationId xmlns:a16="http://schemas.microsoft.com/office/drawing/2014/main" id="{45ED1249-4E51-7D13-68A8-213DF9D6EF3D}"/>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0" y="5958000"/>
              <a:ext cx="2598475" cy="900000"/>
            </a:xfrm>
            <a:prstGeom prst="rect">
              <a:avLst/>
            </a:prstGeom>
          </p:spPr>
        </p:pic>
      </p:grpSp>
      <p:sp>
        <p:nvSpPr>
          <p:cNvPr id="2" name="TextBox 1">
            <a:extLst>
              <a:ext uri="{FF2B5EF4-FFF2-40B4-BE49-F238E27FC236}">
                <a16:creationId xmlns:a16="http://schemas.microsoft.com/office/drawing/2014/main" id="{B9F976F8-5BFB-E994-4C4B-C7A6AC9D311A}"/>
              </a:ext>
            </a:extLst>
          </p:cNvPr>
          <p:cNvSpPr txBox="1"/>
          <p:nvPr/>
        </p:nvSpPr>
        <p:spPr>
          <a:xfrm rot="5400000">
            <a:off x="11119295" y="5614886"/>
            <a:ext cx="1733453" cy="215444"/>
          </a:xfrm>
          <a:prstGeom prst="rect">
            <a:avLst/>
          </a:prstGeom>
          <a:noFill/>
        </p:spPr>
        <p:txBody>
          <a:bodyPr wrap="square">
            <a:spAutoFit/>
          </a:bodyPr>
          <a:lstStyle/>
          <a:p>
            <a:r>
              <a:rPr lang="en-GB" sz="800" dirty="0">
                <a:solidFill>
                  <a:schemeClr val="bg1"/>
                </a:solidFill>
              </a:rPr>
              <a:t>Nathan Queloz on </a:t>
            </a:r>
            <a:r>
              <a:rPr lang="en-GB" sz="800" dirty="0" err="1">
                <a:solidFill>
                  <a:schemeClr val="bg1"/>
                </a:solidFill>
              </a:rPr>
              <a:t>Unsplash</a:t>
            </a:r>
            <a:endParaRPr lang="en-GB" sz="800" dirty="0">
              <a:solidFill>
                <a:schemeClr val="bg1"/>
              </a:solidFill>
            </a:endParaRPr>
          </a:p>
        </p:txBody>
      </p:sp>
    </p:spTree>
    <p:extLst>
      <p:ext uri="{BB962C8B-B14F-4D97-AF65-F5344CB8AC3E}">
        <p14:creationId xmlns:p14="http://schemas.microsoft.com/office/powerpoint/2010/main" val="14177202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0F0E2-9626-F0F0-4684-5BBDA04C3501}"/>
            </a:ext>
          </a:extLst>
        </p:cNvPr>
        <p:cNvGrpSpPr/>
        <p:nvPr/>
      </p:nvGrpSpPr>
      <p:grpSpPr>
        <a:xfrm>
          <a:off x="0" y="0"/>
          <a:ext cx="0" cy="0"/>
          <a:chOff x="0" y="0"/>
          <a:chExt cx="0" cy="0"/>
        </a:xfrm>
      </p:grpSpPr>
      <p:pic>
        <p:nvPicPr>
          <p:cNvPr id="14" name="Picture 13" descr="A screenshot of a computer game&#10;&#10;AI-generated content may be incorrect.">
            <a:extLst>
              <a:ext uri="{FF2B5EF4-FFF2-40B4-BE49-F238E27FC236}">
                <a16:creationId xmlns:a16="http://schemas.microsoft.com/office/drawing/2014/main" id="{0CD1A68C-4B20-E73F-0EF2-F1D37935B11A}"/>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2960917" y="160644"/>
            <a:ext cx="5862734" cy="6271093"/>
          </a:xfrm>
          <a:prstGeom prst="rect">
            <a:avLst/>
          </a:prstGeom>
        </p:spPr>
      </p:pic>
      <p:pic>
        <p:nvPicPr>
          <p:cNvPr id="4" name="Picture 3" descr="A magnifying glass with a logo&#10;&#10;AI-generated content may be incorrect.">
            <a:extLst>
              <a:ext uri="{FF2B5EF4-FFF2-40B4-BE49-F238E27FC236}">
                <a16:creationId xmlns:a16="http://schemas.microsoft.com/office/drawing/2014/main" id="{041C0CAD-71FF-F10C-7E19-71F2B3A4D4C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486181" y="5856400"/>
            <a:ext cx="1607563" cy="900000"/>
          </a:xfrm>
          <a:prstGeom prst="rect">
            <a:avLst/>
          </a:prstGeom>
        </p:spPr>
      </p:pic>
      <p:sp>
        <p:nvSpPr>
          <p:cNvPr id="2" name="Rectangle: Single Corner Rounded 1">
            <a:extLst>
              <a:ext uri="{FF2B5EF4-FFF2-40B4-BE49-F238E27FC236}">
                <a16:creationId xmlns:a16="http://schemas.microsoft.com/office/drawing/2014/main" id="{8E4B1438-8AA8-F148-019C-A5D866BB2D53}"/>
              </a:ext>
            </a:extLst>
          </p:cNvPr>
          <p:cNvSpPr/>
          <p:nvPr/>
        </p:nvSpPr>
        <p:spPr>
          <a:xfrm rot="16200000" flipH="1" flipV="1">
            <a:off x="-1940767" y="1940768"/>
            <a:ext cx="6857999" cy="2976465"/>
          </a:xfrm>
          <a:prstGeom prst="round1Rect">
            <a:avLst>
              <a:gd name="adj" fmla="val 50000"/>
            </a:avLst>
          </a:prstGeom>
          <a:solidFill>
            <a:srgbClr val="4C7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a:extLst>
              <a:ext uri="{FF2B5EF4-FFF2-40B4-BE49-F238E27FC236}">
                <a16:creationId xmlns:a16="http://schemas.microsoft.com/office/drawing/2014/main" id="{93586C48-7BC2-A9F4-092B-A933F28ACAB0}"/>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188995" y="160644"/>
            <a:ext cx="2598475" cy="900000"/>
          </a:xfrm>
          <a:prstGeom prst="rect">
            <a:avLst/>
          </a:prstGeom>
        </p:spPr>
      </p:pic>
      <p:sp>
        <p:nvSpPr>
          <p:cNvPr id="10" name="TextBox 9">
            <a:extLst>
              <a:ext uri="{FF2B5EF4-FFF2-40B4-BE49-F238E27FC236}">
                <a16:creationId xmlns:a16="http://schemas.microsoft.com/office/drawing/2014/main" id="{AC51670C-0086-47A4-8AA2-63B1B2F7FA41}"/>
              </a:ext>
            </a:extLst>
          </p:cNvPr>
          <p:cNvSpPr txBox="1"/>
          <p:nvPr/>
        </p:nvSpPr>
        <p:spPr>
          <a:xfrm>
            <a:off x="391884" y="1630289"/>
            <a:ext cx="2976467" cy="1200329"/>
          </a:xfrm>
          <a:prstGeom prst="rect">
            <a:avLst/>
          </a:prstGeom>
          <a:noFill/>
        </p:spPr>
        <p:txBody>
          <a:bodyPr wrap="square" rtlCol="0">
            <a:spAutoFit/>
          </a:bodyPr>
          <a:lstStyle/>
          <a:p>
            <a:r>
              <a:rPr lang="en-GB" sz="3600" dirty="0">
                <a:solidFill>
                  <a:schemeClr val="bg1"/>
                </a:solidFill>
                <a:latin typeface="Fira Sans Medium" panose="020B0603050000020004" pitchFamily="34" charset="0"/>
              </a:rPr>
              <a:t>How ALS works</a:t>
            </a:r>
            <a:endParaRPr lang="en-GB" sz="3600" i="1" spc="-300" dirty="0">
              <a:solidFill>
                <a:schemeClr val="bg1"/>
              </a:solidFill>
              <a:latin typeface="Fira Sans Medium" panose="020B0603050000020004" pitchFamily="34" charset="0"/>
            </a:endParaRPr>
          </a:p>
        </p:txBody>
      </p:sp>
      <p:sp>
        <p:nvSpPr>
          <p:cNvPr id="12" name="TextBox 11">
            <a:extLst>
              <a:ext uri="{FF2B5EF4-FFF2-40B4-BE49-F238E27FC236}">
                <a16:creationId xmlns:a16="http://schemas.microsoft.com/office/drawing/2014/main" id="{12A049D3-8926-4BC4-B074-A72E5096B2AF}"/>
              </a:ext>
            </a:extLst>
          </p:cNvPr>
          <p:cNvSpPr txBox="1"/>
          <p:nvPr/>
        </p:nvSpPr>
        <p:spPr>
          <a:xfrm rot="5400000">
            <a:off x="9929183" y="4432695"/>
            <a:ext cx="4168585" cy="215444"/>
          </a:xfrm>
          <a:prstGeom prst="rect">
            <a:avLst/>
          </a:prstGeom>
          <a:noFill/>
        </p:spPr>
        <p:txBody>
          <a:bodyPr wrap="square">
            <a:spAutoFit/>
          </a:bodyPr>
          <a:lstStyle/>
          <a:p>
            <a:r>
              <a:rPr lang="en-GB" sz="800" dirty="0">
                <a:solidFill>
                  <a:schemeClr val="bg1">
                    <a:lumMod val="75000"/>
                  </a:schemeClr>
                </a:solidFill>
              </a:rPr>
              <a:t>CAF (NCEO) using graphics by </a:t>
            </a:r>
            <a:r>
              <a:rPr lang="en-GB" sz="800" dirty="0" err="1">
                <a:solidFill>
                  <a:schemeClr val="bg1">
                    <a:lumMod val="75000"/>
                  </a:schemeClr>
                </a:solidFill>
              </a:rPr>
              <a:t>VectorStock</a:t>
            </a:r>
            <a:r>
              <a:rPr lang="en-GB" sz="800" dirty="0">
                <a:solidFill>
                  <a:schemeClr val="bg1">
                    <a:lumMod val="75000"/>
                  </a:schemeClr>
                </a:solidFill>
              </a:rPr>
              <a:t> / </a:t>
            </a:r>
            <a:r>
              <a:rPr lang="en-GB" sz="800" dirty="0" err="1">
                <a:solidFill>
                  <a:schemeClr val="bg1">
                    <a:lumMod val="75000"/>
                  </a:schemeClr>
                </a:solidFill>
              </a:rPr>
              <a:t>vectorstock</a:t>
            </a:r>
            <a:r>
              <a:rPr lang="en-GB" sz="800" dirty="0">
                <a:solidFill>
                  <a:schemeClr val="bg1">
                    <a:lumMod val="75000"/>
                  </a:schemeClr>
                </a:solidFill>
              </a:rPr>
              <a:t> and Georges </a:t>
            </a:r>
            <a:r>
              <a:rPr lang="en-GB" sz="800" dirty="0" err="1">
                <a:solidFill>
                  <a:schemeClr val="bg1">
                    <a:lumMod val="75000"/>
                  </a:schemeClr>
                </a:solidFill>
              </a:rPr>
              <a:t>Tsukaïmah</a:t>
            </a:r>
            <a:r>
              <a:rPr lang="en-GB" sz="800" dirty="0">
                <a:solidFill>
                  <a:schemeClr val="bg1">
                    <a:lumMod val="75000"/>
                  </a:schemeClr>
                </a:solidFill>
              </a:rPr>
              <a:t> from </a:t>
            </a:r>
            <a:r>
              <a:rPr lang="en-GB" sz="800" dirty="0" err="1">
                <a:solidFill>
                  <a:schemeClr val="bg1">
                    <a:lumMod val="75000"/>
                  </a:schemeClr>
                </a:solidFill>
              </a:rPr>
              <a:t>Pixabay</a:t>
            </a:r>
            <a:endParaRPr lang="en-GB" sz="800" dirty="0">
              <a:solidFill>
                <a:schemeClr val="bg1">
                  <a:lumMod val="75000"/>
                </a:schemeClr>
              </a:solidFill>
            </a:endParaRPr>
          </a:p>
        </p:txBody>
      </p:sp>
      <p:sp>
        <p:nvSpPr>
          <p:cNvPr id="9" name="TextBox 8">
            <a:extLst>
              <a:ext uri="{FF2B5EF4-FFF2-40B4-BE49-F238E27FC236}">
                <a16:creationId xmlns:a16="http://schemas.microsoft.com/office/drawing/2014/main" id="{3F5AA861-355C-1650-6B3C-32634D62358D}"/>
              </a:ext>
            </a:extLst>
          </p:cNvPr>
          <p:cNvSpPr txBox="1"/>
          <p:nvPr/>
        </p:nvSpPr>
        <p:spPr>
          <a:xfrm>
            <a:off x="6579523" y="1614346"/>
            <a:ext cx="5205046" cy="4692054"/>
          </a:xfrm>
          <a:prstGeom prst="rect">
            <a:avLst/>
          </a:prstGeom>
          <a:noFill/>
        </p:spPr>
        <p:txBody>
          <a:bodyPr wrap="square" rtlCol="0">
            <a:spAutoFit/>
          </a:bodyPr>
          <a:lstStyle/>
          <a:p>
            <a:pPr>
              <a:lnSpc>
                <a:spcPts val="3600"/>
              </a:lnSpc>
            </a:pPr>
            <a:r>
              <a:rPr lang="en-GB" sz="2800" dirty="0">
                <a:latin typeface="Fira Sans" panose="020B0503050000020004" pitchFamily="34" charset="0"/>
                <a:ea typeface="Fira Sans" panose="020B0503050000020004" pitchFamily="34" charset="0"/>
              </a:rPr>
              <a:t>speed = distance ÷ time</a:t>
            </a:r>
          </a:p>
          <a:p>
            <a:pPr marL="457200" indent="-457200">
              <a:lnSpc>
                <a:spcPts val="3600"/>
              </a:lnSpc>
              <a:buFont typeface="Arial" panose="020B0604020202020204" pitchFamily="34" charset="0"/>
              <a:buChar char="•"/>
            </a:pPr>
            <a:r>
              <a:rPr lang="en-GB" sz="2800" dirty="0">
                <a:latin typeface="Fira Sans" panose="020B0503050000020004" pitchFamily="34" charset="0"/>
                <a:ea typeface="Fira Sans" panose="020B0503050000020004" pitchFamily="34" charset="0"/>
              </a:rPr>
              <a:t>speed of light = 3 × 10</a:t>
            </a:r>
            <a:r>
              <a:rPr lang="en-GB" sz="2800" baseline="30000" dirty="0">
                <a:latin typeface="Fira Sans" panose="020B0503050000020004" pitchFamily="34" charset="0"/>
                <a:ea typeface="Fira Sans" panose="020B0503050000020004" pitchFamily="34" charset="0"/>
              </a:rPr>
              <a:t>8</a:t>
            </a:r>
            <a:r>
              <a:rPr lang="en-GB" sz="2800" dirty="0">
                <a:latin typeface="Fira Sans" panose="020B0503050000020004" pitchFamily="34" charset="0"/>
                <a:ea typeface="Fira Sans" panose="020B0503050000020004" pitchFamily="34" charset="0"/>
              </a:rPr>
              <a:t> m/s</a:t>
            </a:r>
          </a:p>
          <a:p>
            <a:pPr marL="457200" indent="-457200">
              <a:lnSpc>
                <a:spcPts val="3600"/>
              </a:lnSpc>
              <a:buFont typeface="Arial" panose="020B0604020202020204" pitchFamily="34" charset="0"/>
              <a:buChar char="•"/>
            </a:pPr>
            <a:r>
              <a:rPr lang="en-GB" sz="2800" dirty="0">
                <a:latin typeface="Fira Sans" panose="020B0503050000020004" pitchFamily="34" charset="0"/>
                <a:ea typeface="Fira Sans" panose="020B0503050000020004" pitchFamily="34" charset="0"/>
              </a:rPr>
              <a:t>distance = 2</a:t>
            </a:r>
            <a:r>
              <a:rPr lang="en-GB" sz="2800" i="1" dirty="0">
                <a:latin typeface="Fira Sans" panose="020B0503050000020004" pitchFamily="34" charset="0"/>
                <a:ea typeface="Fira Sans" panose="020B0503050000020004" pitchFamily="34" charset="0"/>
              </a:rPr>
              <a:t>x</a:t>
            </a:r>
          </a:p>
          <a:p>
            <a:pPr marL="457200" indent="-457200">
              <a:lnSpc>
                <a:spcPts val="3600"/>
              </a:lnSpc>
              <a:buFont typeface="Arial" panose="020B0604020202020204" pitchFamily="34" charset="0"/>
              <a:buChar char="•"/>
            </a:pPr>
            <a:r>
              <a:rPr lang="en-GB" sz="2800" dirty="0">
                <a:latin typeface="Fira Sans" panose="020B0503050000020004" pitchFamily="34" charset="0"/>
                <a:ea typeface="Fira Sans" panose="020B0503050000020004" pitchFamily="34" charset="0"/>
              </a:rPr>
              <a:t>time = 14 </a:t>
            </a:r>
            <a:r>
              <a:rPr lang="en-GB" sz="2800" dirty="0" err="1">
                <a:latin typeface="Fira Sans" panose="020B0503050000020004" pitchFamily="34" charset="0"/>
                <a:ea typeface="Fira Sans" panose="020B0503050000020004" pitchFamily="34" charset="0"/>
              </a:rPr>
              <a:t>μs</a:t>
            </a:r>
            <a:r>
              <a:rPr lang="en-GB" sz="2800" dirty="0">
                <a:latin typeface="Fira Sans" panose="020B0503050000020004" pitchFamily="34" charset="0"/>
                <a:ea typeface="Fira Sans" panose="020B0503050000020004" pitchFamily="34" charset="0"/>
              </a:rPr>
              <a:t> = 14 × 10</a:t>
            </a:r>
            <a:r>
              <a:rPr lang="en-GB" sz="2800" baseline="30000" dirty="0">
                <a:latin typeface="Fira Sans" panose="020B0503050000020004" pitchFamily="34" charset="0"/>
                <a:ea typeface="Fira Sans" panose="020B0503050000020004" pitchFamily="34" charset="0"/>
                <a:cs typeface="Courier New" panose="02070309020205020404" pitchFamily="49" charset="0"/>
              </a:rPr>
              <a:t>-6 </a:t>
            </a:r>
            <a:r>
              <a:rPr lang="en-GB" sz="2800" dirty="0">
                <a:latin typeface="Fira Sans" panose="020B0503050000020004" pitchFamily="34" charset="0"/>
                <a:ea typeface="Fira Sans" panose="020B0503050000020004" pitchFamily="34" charset="0"/>
              </a:rPr>
              <a:t>s</a:t>
            </a:r>
          </a:p>
          <a:p>
            <a:pPr>
              <a:lnSpc>
                <a:spcPts val="3600"/>
              </a:lnSpc>
            </a:pPr>
            <a:r>
              <a:rPr lang="en-GB" sz="2800" dirty="0">
                <a:latin typeface="Fira Sans" panose="020B0503050000020004" pitchFamily="34" charset="0"/>
                <a:ea typeface="Fira Sans" panose="020B0503050000020004" pitchFamily="34" charset="0"/>
              </a:rPr>
              <a:t>3 × 10</a:t>
            </a:r>
            <a:r>
              <a:rPr lang="en-GB" sz="2800" baseline="30000" dirty="0">
                <a:latin typeface="Fira Sans" panose="020B0503050000020004" pitchFamily="34" charset="0"/>
                <a:ea typeface="Fira Sans" panose="020B0503050000020004" pitchFamily="34" charset="0"/>
              </a:rPr>
              <a:t>8 </a:t>
            </a:r>
            <a:r>
              <a:rPr lang="en-GB" sz="2800" dirty="0">
                <a:latin typeface="Fira Sans" panose="020B0503050000020004" pitchFamily="34" charset="0"/>
                <a:ea typeface="Fira Sans" panose="020B0503050000020004" pitchFamily="34" charset="0"/>
              </a:rPr>
              <a:t>= 2</a:t>
            </a:r>
            <a:r>
              <a:rPr lang="en-GB" sz="2800" i="1" dirty="0">
                <a:latin typeface="Fira Sans" panose="020B0503050000020004" pitchFamily="34" charset="0"/>
                <a:ea typeface="Fira Sans" panose="020B0503050000020004" pitchFamily="34" charset="0"/>
              </a:rPr>
              <a:t>x</a:t>
            </a:r>
            <a:r>
              <a:rPr lang="en-GB" sz="2800" dirty="0">
                <a:latin typeface="Fira Sans" panose="020B0503050000020004" pitchFamily="34" charset="0"/>
                <a:ea typeface="Fira Sans" panose="020B0503050000020004" pitchFamily="34" charset="0"/>
              </a:rPr>
              <a:t> ÷ 14 × 10</a:t>
            </a:r>
            <a:r>
              <a:rPr lang="en-GB" sz="2800" baseline="30000" dirty="0">
                <a:latin typeface="Fira Sans" panose="020B0503050000020004" pitchFamily="34" charset="0"/>
                <a:ea typeface="Fira Sans" panose="020B0503050000020004" pitchFamily="34" charset="0"/>
                <a:cs typeface="Courier New" panose="02070309020205020404" pitchFamily="49" charset="0"/>
              </a:rPr>
              <a:t>-6 </a:t>
            </a:r>
            <a:endParaRPr lang="en-GB" sz="2800" dirty="0">
              <a:latin typeface="Fira Sans" panose="020B0503050000020004" pitchFamily="34" charset="0"/>
              <a:ea typeface="Fira Sans" panose="020B0503050000020004" pitchFamily="34" charset="0"/>
            </a:endParaRPr>
          </a:p>
          <a:p>
            <a:pPr>
              <a:lnSpc>
                <a:spcPts val="3600"/>
              </a:lnSpc>
            </a:pPr>
            <a:r>
              <a:rPr lang="en-GB" sz="2800" dirty="0"/>
              <a:t>         2x = </a:t>
            </a:r>
            <a:r>
              <a:rPr lang="en-GB" sz="2800" dirty="0">
                <a:latin typeface="Fira Sans" panose="020B0503050000020004" pitchFamily="34" charset="0"/>
                <a:ea typeface="Fira Sans" panose="020B0503050000020004" pitchFamily="34" charset="0"/>
              </a:rPr>
              <a:t>3 × 10</a:t>
            </a:r>
            <a:r>
              <a:rPr lang="en-GB" sz="2800" baseline="30000" dirty="0">
                <a:latin typeface="Fira Sans" panose="020B0503050000020004" pitchFamily="34" charset="0"/>
                <a:ea typeface="Fira Sans" panose="020B0503050000020004" pitchFamily="34" charset="0"/>
              </a:rPr>
              <a:t>8 </a:t>
            </a:r>
            <a:r>
              <a:rPr lang="en-GB" sz="2800" dirty="0">
                <a:latin typeface="Fira Sans" panose="020B0503050000020004" pitchFamily="34" charset="0"/>
                <a:ea typeface="Fira Sans" panose="020B0503050000020004" pitchFamily="34" charset="0"/>
              </a:rPr>
              <a:t>× 14 × 10</a:t>
            </a:r>
            <a:r>
              <a:rPr lang="en-GB" sz="2800" baseline="30000" dirty="0">
                <a:latin typeface="Fira Sans" panose="020B0503050000020004" pitchFamily="34" charset="0"/>
                <a:ea typeface="Fira Sans" panose="020B0503050000020004" pitchFamily="34" charset="0"/>
                <a:cs typeface="Courier New" panose="02070309020205020404" pitchFamily="49" charset="0"/>
              </a:rPr>
              <a:t>-6  </a:t>
            </a:r>
          </a:p>
          <a:p>
            <a:pPr>
              <a:lnSpc>
                <a:spcPts val="3600"/>
              </a:lnSpc>
            </a:pPr>
            <a:r>
              <a:rPr lang="en-GB" sz="2800" i="1" dirty="0">
                <a:latin typeface="Fira Sans" panose="020B0503050000020004" pitchFamily="34" charset="0"/>
                <a:ea typeface="Fira Sans" panose="020B0503050000020004" pitchFamily="34" charset="0"/>
                <a:cs typeface="Courier New" panose="02070309020205020404" pitchFamily="49" charset="0"/>
              </a:rPr>
              <a:t>         x</a:t>
            </a:r>
            <a:r>
              <a:rPr lang="en-GB" sz="2800" i="1" baseline="30000" dirty="0">
                <a:latin typeface="Fira Sans" panose="020B0503050000020004" pitchFamily="34" charset="0"/>
                <a:ea typeface="Fira Sans" panose="020B0503050000020004" pitchFamily="34" charset="0"/>
                <a:cs typeface="Courier New" panose="02070309020205020404" pitchFamily="49" charset="0"/>
              </a:rPr>
              <a:t> </a:t>
            </a:r>
            <a:r>
              <a:rPr lang="en-GB" sz="2800" dirty="0">
                <a:latin typeface="Fira Sans" panose="020B0503050000020004" pitchFamily="34" charset="0"/>
                <a:ea typeface="Fira Sans" panose="020B0503050000020004" pitchFamily="34" charset="0"/>
                <a:cs typeface="Courier New" panose="02070309020205020404" pitchFamily="49" charset="0"/>
              </a:rPr>
              <a:t>= 42 </a:t>
            </a:r>
            <a:r>
              <a:rPr lang="en-GB" sz="2800" dirty="0">
                <a:latin typeface="Fira Sans" panose="020B0503050000020004" pitchFamily="34" charset="0"/>
                <a:ea typeface="Fira Sans" panose="020B0503050000020004" pitchFamily="34" charset="0"/>
              </a:rPr>
              <a:t>× 10</a:t>
            </a:r>
            <a:r>
              <a:rPr lang="en-GB" sz="2800" baseline="30000" dirty="0">
                <a:latin typeface="Fira Sans" panose="020B0503050000020004" pitchFamily="34" charset="0"/>
                <a:ea typeface="Fira Sans" panose="020B0503050000020004" pitchFamily="34" charset="0"/>
                <a:cs typeface="Courier New" panose="02070309020205020404" pitchFamily="49" charset="0"/>
              </a:rPr>
              <a:t>2 </a:t>
            </a:r>
            <a:r>
              <a:rPr lang="en-GB" sz="2800" dirty="0">
                <a:latin typeface="Fira Sans" panose="020B0503050000020004" pitchFamily="34" charset="0"/>
                <a:ea typeface="Fira Sans" panose="020B0503050000020004" pitchFamily="34" charset="0"/>
              </a:rPr>
              <a:t>÷ 2</a:t>
            </a:r>
            <a:endParaRPr lang="en-GB" sz="2800" baseline="30000" dirty="0">
              <a:latin typeface="Fira Sans" panose="020B0503050000020004" pitchFamily="34" charset="0"/>
              <a:ea typeface="Fira Sans" panose="020B0503050000020004" pitchFamily="34" charset="0"/>
              <a:cs typeface="Courier New" panose="02070309020205020404" pitchFamily="49" charset="0"/>
            </a:endParaRPr>
          </a:p>
          <a:p>
            <a:pPr>
              <a:lnSpc>
                <a:spcPts val="3600"/>
              </a:lnSpc>
            </a:pPr>
            <a:r>
              <a:rPr lang="en-GB" sz="2800" i="1" dirty="0">
                <a:latin typeface="Fira Sans" panose="020B0503050000020004" pitchFamily="34" charset="0"/>
                <a:ea typeface="Fira Sans" panose="020B0503050000020004" pitchFamily="34" charset="0"/>
                <a:cs typeface="Courier New" panose="02070309020205020404" pitchFamily="49" charset="0"/>
              </a:rPr>
              <a:t>         x</a:t>
            </a:r>
            <a:r>
              <a:rPr lang="en-GB" sz="2800" dirty="0">
                <a:latin typeface="Fira Sans" panose="020B0503050000020004" pitchFamily="34" charset="0"/>
                <a:ea typeface="Fira Sans" panose="020B0503050000020004" pitchFamily="34" charset="0"/>
                <a:cs typeface="Courier New" panose="02070309020205020404" pitchFamily="49" charset="0"/>
              </a:rPr>
              <a:t> = 2100</a:t>
            </a:r>
          </a:p>
          <a:p>
            <a:pPr>
              <a:lnSpc>
                <a:spcPts val="3600"/>
              </a:lnSpc>
            </a:pPr>
            <a:r>
              <a:rPr lang="en-GB" sz="2800" u="sng" dirty="0">
                <a:latin typeface="Fira Sans" panose="020B0503050000020004" pitchFamily="34" charset="0"/>
                <a:ea typeface="Fira Sans" panose="020B0503050000020004" pitchFamily="34" charset="0"/>
                <a:cs typeface="Courier New" panose="02070309020205020404" pitchFamily="49" charset="0"/>
              </a:rPr>
              <a:t>The aircraft is flying 2100 m above the ground.</a:t>
            </a:r>
            <a:endParaRPr lang="en-GB" sz="2800" u="sng" dirty="0"/>
          </a:p>
        </p:txBody>
      </p:sp>
      <p:sp>
        <p:nvSpPr>
          <p:cNvPr id="15" name="TextBox 14">
            <a:extLst>
              <a:ext uri="{FF2B5EF4-FFF2-40B4-BE49-F238E27FC236}">
                <a16:creationId xmlns:a16="http://schemas.microsoft.com/office/drawing/2014/main" id="{664FF792-B28E-0E87-923A-3A242B711CC9}"/>
              </a:ext>
            </a:extLst>
          </p:cNvPr>
          <p:cNvSpPr txBox="1"/>
          <p:nvPr/>
        </p:nvSpPr>
        <p:spPr>
          <a:xfrm>
            <a:off x="4850545" y="2287673"/>
            <a:ext cx="396438" cy="461665"/>
          </a:xfrm>
          <a:prstGeom prst="rect">
            <a:avLst/>
          </a:prstGeom>
          <a:noFill/>
        </p:spPr>
        <p:txBody>
          <a:bodyPr wrap="square" rtlCol="0">
            <a:spAutoFit/>
          </a:bodyPr>
          <a:lstStyle/>
          <a:p>
            <a:r>
              <a:rPr lang="en-GB" sz="2400" dirty="0">
                <a:solidFill>
                  <a:srgbClr val="FF0000"/>
                </a:solidFill>
                <a:latin typeface="Fira Sans Medium" panose="020B0603050000020004" pitchFamily="34" charset="0"/>
                <a:ea typeface="Fira Sans" panose="020B0503050000020004" pitchFamily="34" charset="0"/>
                <a:sym typeface="Wingdings" panose="05000000000000000000" pitchFamily="2" charset="2"/>
              </a:rPr>
              <a:t></a:t>
            </a:r>
            <a:endParaRPr lang="en-GB" sz="2400" dirty="0">
              <a:solidFill>
                <a:srgbClr val="FF0000"/>
              </a:solidFill>
              <a:latin typeface="Fira Sans Medium" panose="020B0603050000020004" pitchFamily="34" charset="0"/>
              <a:ea typeface="Fira Sans" panose="020B0503050000020004" pitchFamily="34" charset="0"/>
            </a:endParaRPr>
          </a:p>
        </p:txBody>
      </p:sp>
      <p:sp>
        <p:nvSpPr>
          <p:cNvPr id="16" name="TextBox 15">
            <a:extLst>
              <a:ext uri="{FF2B5EF4-FFF2-40B4-BE49-F238E27FC236}">
                <a16:creationId xmlns:a16="http://schemas.microsoft.com/office/drawing/2014/main" id="{35236324-BF2B-17B2-4FB4-3D32A125E788}"/>
              </a:ext>
            </a:extLst>
          </p:cNvPr>
          <p:cNvSpPr txBox="1"/>
          <p:nvPr/>
        </p:nvSpPr>
        <p:spPr>
          <a:xfrm>
            <a:off x="3609512" y="281354"/>
            <a:ext cx="396438" cy="461665"/>
          </a:xfrm>
          <a:prstGeom prst="rect">
            <a:avLst/>
          </a:prstGeom>
          <a:noFill/>
        </p:spPr>
        <p:txBody>
          <a:bodyPr wrap="square" rtlCol="0">
            <a:spAutoFit/>
          </a:bodyPr>
          <a:lstStyle/>
          <a:p>
            <a:r>
              <a:rPr lang="en-GB" sz="2400" dirty="0">
                <a:solidFill>
                  <a:srgbClr val="FF0000"/>
                </a:solidFill>
                <a:latin typeface="Fira Sans Medium" panose="020B0603050000020004" pitchFamily="34" charset="0"/>
                <a:ea typeface="Fira Sans" panose="020B0503050000020004" pitchFamily="34" charset="0"/>
                <a:sym typeface="Wingdings" panose="05000000000000000000" pitchFamily="2" charset="2"/>
              </a:rPr>
              <a:t></a:t>
            </a:r>
            <a:endParaRPr lang="en-GB" sz="2400" dirty="0">
              <a:solidFill>
                <a:srgbClr val="FF0000"/>
              </a:solidFill>
              <a:latin typeface="Fira Sans Medium" panose="020B0603050000020004" pitchFamily="34" charset="0"/>
              <a:ea typeface="Fira Sans" panose="020B0503050000020004" pitchFamily="34" charset="0"/>
            </a:endParaRPr>
          </a:p>
        </p:txBody>
      </p:sp>
      <p:sp>
        <p:nvSpPr>
          <p:cNvPr id="17" name="TextBox 16">
            <a:extLst>
              <a:ext uri="{FF2B5EF4-FFF2-40B4-BE49-F238E27FC236}">
                <a16:creationId xmlns:a16="http://schemas.microsoft.com/office/drawing/2014/main" id="{541E1062-72FA-0AF9-598A-CD9A89D3E45D}"/>
              </a:ext>
            </a:extLst>
          </p:cNvPr>
          <p:cNvSpPr txBox="1"/>
          <p:nvPr/>
        </p:nvSpPr>
        <p:spPr>
          <a:xfrm>
            <a:off x="4916993" y="5742798"/>
            <a:ext cx="396438" cy="461665"/>
          </a:xfrm>
          <a:prstGeom prst="rect">
            <a:avLst/>
          </a:prstGeom>
          <a:noFill/>
        </p:spPr>
        <p:txBody>
          <a:bodyPr wrap="square" rtlCol="0">
            <a:spAutoFit/>
          </a:bodyPr>
          <a:lstStyle/>
          <a:p>
            <a:r>
              <a:rPr lang="en-GB" sz="2400" dirty="0">
                <a:solidFill>
                  <a:srgbClr val="FF0000"/>
                </a:solidFill>
                <a:latin typeface="Fira Sans Medium" panose="020B0603050000020004" pitchFamily="34" charset="0"/>
                <a:ea typeface="Fira Sans" panose="020B0503050000020004" pitchFamily="34" charset="0"/>
                <a:sym typeface="Wingdings" panose="05000000000000000000" pitchFamily="2" charset="2"/>
              </a:rPr>
              <a:t></a:t>
            </a:r>
            <a:endParaRPr lang="en-GB" sz="2400" dirty="0">
              <a:solidFill>
                <a:srgbClr val="FF0000"/>
              </a:solidFill>
              <a:latin typeface="Fira Sans Medium" panose="020B0603050000020004" pitchFamily="34" charset="0"/>
              <a:ea typeface="Fira Sans" panose="020B0503050000020004" pitchFamily="34" charset="0"/>
            </a:endParaRPr>
          </a:p>
        </p:txBody>
      </p:sp>
      <p:sp>
        <p:nvSpPr>
          <p:cNvPr id="18" name="TextBox 17">
            <a:extLst>
              <a:ext uri="{FF2B5EF4-FFF2-40B4-BE49-F238E27FC236}">
                <a16:creationId xmlns:a16="http://schemas.microsoft.com/office/drawing/2014/main" id="{273DF3B5-75E9-9E55-C763-CA0739404252}"/>
              </a:ext>
            </a:extLst>
          </p:cNvPr>
          <p:cNvSpPr txBox="1"/>
          <p:nvPr/>
        </p:nvSpPr>
        <p:spPr>
          <a:xfrm>
            <a:off x="7221012" y="551600"/>
            <a:ext cx="396438" cy="461665"/>
          </a:xfrm>
          <a:prstGeom prst="rect">
            <a:avLst/>
          </a:prstGeom>
          <a:noFill/>
        </p:spPr>
        <p:txBody>
          <a:bodyPr wrap="square" rtlCol="0">
            <a:spAutoFit/>
          </a:bodyPr>
          <a:lstStyle/>
          <a:p>
            <a:r>
              <a:rPr lang="en-GB" sz="2400" dirty="0">
                <a:solidFill>
                  <a:srgbClr val="FF0000"/>
                </a:solidFill>
                <a:latin typeface="Fira Sans Medium" panose="020B0603050000020004" pitchFamily="34" charset="0"/>
                <a:ea typeface="Fira Sans" panose="020B0503050000020004" pitchFamily="34" charset="0"/>
                <a:sym typeface="Wingdings" panose="05000000000000000000" pitchFamily="2" charset="2"/>
              </a:rPr>
              <a:t></a:t>
            </a:r>
            <a:endParaRPr lang="en-GB" sz="2400" dirty="0">
              <a:solidFill>
                <a:srgbClr val="FF0000"/>
              </a:solidFill>
              <a:latin typeface="Fira Sans Medium" panose="020B0603050000020004" pitchFamily="34" charset="0"/>
              <a:ea typeface="Fira Sans" panose="020B0503050000020004" pitchFamily="34" charset="0"/>
            </a:endParaRPr>
          </a:p>
        </p:txBody>
      </p:sp>
    </p:spTree>
    <p:extLst>
      <p:ext uri="{BB962C8B-B14F-4D97-AF65-F5344CB8AC3E}">
        <p14:creationId xmlns:p14="http://schemas.microsoft.com/office/powerpoint/2010/main" val="3012080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E0E56-FAA8-B063-4953-D5A14B8DCA60}"/>
            </a:ext>
          </a:extLst>
        </p:cNvPr>
        <p:cNvGrpSpPr/>
        <p:nvPr/>
      </p:nvGrpSpPr>
      <p:grpSpPr>
        <a:xfrm>
          <a:off x="0" y="0"/>
          <a:ext cx="0" cy="0"/>
          <a:chOff x="0" y="0"/>
          <a:chExt cx="0" cy="0"/>
        </a:xfrm>
      </p:grpSpPr>
      <p:pic>
        <p:nvPicPr>
          <p:cNvPr id="4" name="Picture 3" descr="A magnifying glass with a logo&#10;&#10;AI-generated content may be incorrect.">
            <a:extLst>
              <a:ext uri="{FF2B5EF4-FFF2-40B4-BE49-F238E27FC236}">
                <a16:creationId xmlns:a16="http://schemas.microsoft.com/office/drawing/2014/main" id="{5E791142-4752-CE4B-2622-0EE74327A81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86181" y="5856400"/>
            <a:ext cx="1607563" cy="900000"/>
          </a:xfrm>
          <a:prstGeom prst="rect">
            <a:avLst/>
          </a:prstGeom>
        </p:spPr>
      </p:pic>
      <p:sp>
        <p:nvSpPr>
          <p:cNvPr id="2" name="Rectangle: Single Corner Rounded 1">
            <a:extLst>
              <a:ext uri="{FF2B5EF4-FFF2-40B4-BE49-F238E27FC236}">
                <a16:creationId xmlns:a16="http://schemas.microsoft.com/office/drawing/2014/main" id="{554E8055-D51E-0803-0CE7-5CBDAD9AAD56}"/>
              </a:ext>
            </a:extLst>
          </p:cNvPr>
          <p:cNvSpPr/>
          <p:nvPr/>
        </p:nvSpPr>
        <p:spPr>
          <a:xfrm rot="16200000" flipH="1" flipV="1">
            <a:off x="-1940767" y="1940768"/>
            <a:ext cx="6857999" cy="2976465"/>
          </a:xfrm>
          <a:prstGeom prst="round1Rect">
            <a:avLst>
              <a:gd name="adj" fmla="val 50000"/>
            </a:avLst>
          </a:prstGeom>
          <a:solidFill>
            <a:srgbClr val="4C7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a:extLst>
              <a:ext uri="{FF2B5EF4-FFF2-40B4-BE49-F238E27FC236}">
                <a16:creationId xmlns:a16="http://schemas.microsoft.com/office/drawing/2014/main" id="{8C1D0DBB-68C6-0367-56C9-591B6F721DDA}"/>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188995" y="160644"/>
            <a:ext cx="2598475" cy="900000"/>
          </a:xfrm>
          <a:prstGeom prst="rect">
            <a:avLst/>
          </a:prstGeom>
        </p:spPr>
      </p:pic>
      <p:sp>
        <p:nvSpPr>
          <p:cNvPr id="10" name="TextBox 9">
            <a:extLst>
              <a:ext uri="{FF2B5EF4-FFF2-40B4-BE49-F238E27FC236}">
                <a16:creationId xmlns:a16="http://schemas.microsoft.com/office/drawing/2014/main" id="{805F3388-EB8F-2985-54DD-5AE7867C7BA0}"/>
              </a:ext>
            </a:extLst>
          </p:cNvPr>
          <p:cNvSpPr txBox="1"/>
          <p:nvPr/>
        </p:nvSpPr>
        <p:spPr>
          <a:xfrm>
            <a:off x="202888" y="1630289"/>
            <a:ext cx="2584582" cy="1200329"/>
          </a:xfrm>
          <a:prstGeom prst="rect">
            <a:avLst/>
          </a:prstGeom>
          <a:noFill/>
        </p:spPr>
        <p:txBody>
          <a:bodyPr wrap="square" rtlCol="0">
            <a:spAutoFit/>
          </a:bodyPr>
          <a:lstStyle/>
          <a:p>
            <a:r>
              <a:rPr lang="en-GB" sz="3600" dirty="0">
                <a:solidFill>
                  <a:schemeClr val="bg1"/>
                </a:solidFill>
                <a:latin typeface="Fira Sans Medium" panose="020B0603050000020004" pitchFamily="34" charset="0"/>
              </a:rPr>
              <a:t>How tall is this tree?</a:t>
            </a:r>
            <a:endParaRPr lang="en-GB" sz="3600" i="1" spc="-300" dirty="0">
              <a:solidFill>
                <a:schemeClr val="bg1"/>
              </a:solidFill>
              <a:latin typeface="Fira Sans Medium" panose="020B0603050000020004" pitchFamily="34" charset="0"/>
            </a:endParaRPr>
          </a:p>
        </p:txBody>
      </p:sp>
      <p:sp>
        <p:nvSpPr>
          <p:cNvPr id="12" name="TextBox 11">
            <a:extLst>
              <a:ext uri="{FF2B5EF4-FFF2-40B4-BE49-F238E27FC236}">
                <a16:creationId xmlns:a16="http://schemas.microsoft.com/office/drawing/2014/main" id="{C338672E-8472-221E-43D0-09916D5DB7A9}"/>
              </a:ext>
            </a:extLst>
          </p:cNvPr>
          <p:cNvSpPr txBox="1"/>
          <p:nvPr/>
        </p:nvSpPr>
        <p:spPr>
          <a:xfrm rot="5400000">
            <a:off x="9200837" y="3676895"/>
            <a:ext cx="5680183" cy="215444"/>
          </a:xfrm>
          <a:prstGeom prst="rect">
            <a:avLst/>
          </a:prstGeom>
          <a:noFill/>
        </p:spPr>
        <p:txBody>
          <a:bodyPr wrap="square">
            <a:spAutoFit/>
          </a:bodyPr>
          <a:lstStyle/>
          <a:p>
            <a:r>
              <a:rPr lang="en-GB" sz="800" dirty="0">
                <a:solidFill>
                  <a:schemeClr val="bg1">
                    <a:lumMod val="75000"/>
                  </a:schemeClr>
                </a:solidFill>
                <a:highlight>
                  <a:srgbClr val="FFFF00"/>
                </a:highlight>
              </a:rPr>
              <a:t>CAF (NCEO) using elements</a:t>
            </a:r>
            <a:r>
              <a:rPr lang="en-GB" sz="800" dirty="0">
                <a:solidFill>
                  <a:schemeClr val="bg1">
                    <a:lumMod val="75000"/>
                  </a:schemeClr>
                </a:solidFill>
              </a:rPr>
              <a:t>)</a:t>
            </a:r>
          </a:p>
        </p:txBody>
      </p:sp>
      <p:pic>
        <p:nvPicPr>
          <p:cNvPr id="6" name="Picture 5" descr="A screenshot of a computer game&#10;&#10;AI-generated content may be incorrect.">
            <a:extLst>
              <a:ext uri="{FF2B5EF4-FFF2-40B4-BE49-F238E27FC236}">
                <a16:creationId xmlns:a16="http://schemas.microsoft.com/office/drawing/2014/main" id="{F266115E-9579-E04E-F5BD-344DCF7A225F}"/>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2990359" y="0"/>
            <a:ext cx="6566119" cy="6849547"/>
          </a:xfrm>
          <a:prstGeom prst="rect">
            <a:avLst/>
          </a:prstGeom>
        </p:spPr>
      </p:pic>
      <p:grpSp>
        <p:nvGrpSpPr>
          <p:cNvPr id="15" name="Group 14">
            <a:extLst>
              <a:ext uri="{FF2B5EF4-FFF2-40B4-BE49-F238E27FC236}">
                <a16:creationId xmlns:a16="http://schemas.microsoft.com/office/drawing/2014/main" id="{5A3ACEF2-5100-B5E7-05FC-82DD4BA08296}"/>
              </a:ext>
            </a:extLst>
          </p:cNvPr>
          <p:cNvGrpSpPr/>
          <p:nvPr/>
        </p:nvGrpSpPr>
        <p:grpSpPr>
          <a:xfrm>
            <a:off x="5353194" y="2004646"/>
            <a:ext cx="441225" cy="4620063"/>
            <a:chOff x="5353194" y="2004646"/>
            <a:chExt cx="441225" cy="4620063"/>
          </a:xfrm>
        </p:grpSpPr>
        <p:cxnSp>
          <p:nvCxnSpPr>
            <p:cNvPr id="13" name="Straight Arrow Connector 12">
              <a:extLst>
                <a:ext uri="{FF2B5EF4-FFF2-40B4-BE49-F238E27FC236}">
                  <a16:creationId xmlns:a16="http://schemas.microsoft.com/office/drawing/2014/main" id="{1163BFC6-93F5-62F3-C41D-0CD61852A718}"/>
                </a:ext>
              </a:extLst>
            </p:cNvPr>
            <p:cNvCxnSpPr/>
            <p:nvPr/>
          </p:nvCxnSpPr>
          <p:spPr>
            <a:xfrm>
              <a:off x="5615354" y="2004646"/>
              <a:ext cx="0" cy="4620063"/>
            </a:xfrm>
            <a:prstGeom prst="straightConnector1">
              <a:avLst/>
            </a:prstGeom>
            <a:ln w="38100">
              <a:headEnd type="triangle"/>
              <a:tailEnd type="triangle"/>
            </a:ln>
          </p:spPr>
          <p:style>
            <a:lnRef idx="2">
              <a:schemeClr val="accent4"/>
            </a:lnRef>
            <a:fillRef idx="0">
              <a:schemeClr val="accent4"/>
            </a:fillRef>
            <a:effectRef idx="1">
              <a:schemeClr val="accent4"/>
            </a:effectRef>
            <a:fontRef idx="minor">
              <a:schemeClr val="tx1"/>
            </a:fontRef>
          </p:style>
        </p:cxnSp>
        <p:sp>
          <p:nvSpPr>
            <p:cNvPr id="14" name="TextBox 13">
              <a:extLst>
                <a:ext uri="{FF2B5EF4-FFF2-40B4-BE49-F238E27FC236}">
                  <a16:creationId xmlns:a16="http://schemas.microsoft.com/office/drawing/2014/main" id="{E3F4863A-8181-5A63-3E65-6C2066374E71}"/>
                </a:ext>
              </a:extLst>
            </p:cNvPr>
            <p:cNvSpPr txBox="1"/>
            <p:nvPr/>
          </p:nvSpPr>
          <p:spPr>
            <a:xfrm>
              <a:off x="5353194" y="3880338"/>
              <a:ext cx="441225" cy="369332"/>
            </a:xfrm>
            <a:prstGeom prst="rect">
              <a:avLst/>
            </a:prstGeom>
            <a:noFill/>
          </p:spPr>
          <p:txBody>
            <a:bodyPr wrap="square" rtlCol="0">
              <a:spAutoFit/>
            </a:bodyPr>
            <a:lstStyle/>
            <a:p>
              <a:r>
                <a:rPr lang="en-GB" i="1" dirty="0">
                  <a:solidFill>
                    <a:schemeClr val="accent1">
                      <a:lumMod val="60000"/>
                      <a:lumOff val="40000"/>
                    </a:schemeClr>
                  </a:solidFill>
                  <a:latin typeface="Fira Sans Medium" panose="020B0603050000020004" pitchFamily="34" charset="0"/>
                </a:rPr>
                <a:t>x</a:t>
              </a:r>
            </a:p>
          </p:txBody>
        </p:sp>
      </p:grpSp>
      <p:grpSp>
        <p:nvGrpSpPr>
          <p:cNvPr id="16" name="Group 15">
            <a:extLst>
              <a:ext uri="{FF2B5EF4-FFF2-40B4-BE49-F238E27FC236}">
                <a16:creationId xmlns:a16="http://schemas.microsoft.com/office/drawing/2014/main" id="{C39D3897-A61E-80DC-1FBA-101DACF01751}"/>
              </a:ext>
            </a:extLst>
          </p:cNvPr>
          <p:cNvGrpSpPr/>
          <p:nvPr/>
        </p:nvGrpSpPr>
        <p:grpSpPr>
          <a:xfrm>
            <a:off x="5623917" y="2004646"/>
            <a:ext cx="441225" cy="2930769"/>
            <a:chOff x="5364917" y="2004646"/>
            <a:chExt cx="441225" cy="2930769"/>
          </a:xfrm>
        </p:grpSpPr>
        <p:cxnSp>
          <p:nvCxnSpPr>
            <p:cNvPr id="17" name="Straight Arrow Connector 16">
              <a:extLst>
                <a:ext uri="{FF2B5EF4-FFF2-40B4-BE49-F238E27FC236}">
                  <a16:creationId xmlns:a16="http://schemas.microsoft.com/office/drawing/2014/main" id="{0C85D15D-4A9F-A8E3-C85B-948DFCBD2682}"/>
                </a:ext>
              </a:extLst>
            </p:cNvPr>
            <p:cNvCxnSpPr>
              <a:cxnSpLocks/>
            </p:cNvCxnSpPr>
            <p:nvPr/>
          </p:nvCxnSpPr>
          <p:spPr>
            <a:xfrm>
              <a:off x="5673969" y="2004646"/>
              <a:ext cx="0" cy="2930769"/>
            </a:xfrm>
            <a:prstGeom prst="straightConnector1">
              <a:avLst/>
            </a:prstGeom>
            <a:ln w="38100">
              <a:solidFill>
                <a:schemeClr val="accent2">
                  <a:lumMod val="75000"/>
                </a:schemeClr>
              </a:solidFill>
              <a:headEnd type="triangle"/>
              <a:tailEnd type="triangle"/>
            </a:ln>
          </p:spPr>
          <p:style>
            <a:lnRef idx="2">
              <a:schemeClr val="accent4"/>
            </a:lnRef>
            <a:fillRef idx="0">
              <a:schemeClr val="accent4"/>
            </a:fillRef>
            <a:effectRef idx="1">
              <a:schemeClr val="accent4"/>
            </a:effectRef>
            <a:fontRef idx="minor">
              <a:schemeClr val="tx1"/>
            </a:fontRef>
          </p:style>
        </p:cxnSp>
        <p:sp>
          <p:nvSpPr>
            <p:cNvPr id="18" name="TextBox 17">
              <a:extLst>
                <a:ext uri="{FF2B5EF4-FFF2-40B4-BE49-F238E27FC236}">
                  <a16:creationId xmlns:a16="http://schemas.microsoft.com/office/drawing/2014/main" id="{BF4454D3-09B0-DFCF-46DB-C9B88406560A}"/>
                </a:ext>
              </a:extLst>
            </p:cNvPr>
            <p:cNvSpPr txBox="1"/>
            <p:nvPr/>
          </p:nvSpPr>
          <p:spPr>
            <a:xfrm>
              <a:off x="5364917" y="3285364"/>
              <a:ext cx="441225" cy="369332"/>
            </a:xfrm>
            <a:prstGeom prst="rect">
              <a:avLst/>
            </a:prstGeom>
            <a:noFill/>
          </p:spPr>
          <p:txBody>
            <a:bodyPr wrap="square" rtlCol="0">
              <a:spAutoFit/>
            </a:bodyPr>
            <a:lstStyle/>
            <a:p>
              <a:r>
                <a:rPr lang="en-GB" i="1" dirty="0">
                  <a:solidFill>
                    <a:schemeClr val="accent2"/>
                  </a:solidFill>
                  <a:latin typeface="Fira Sans Medium" panose="020B0603050000020004" pitchFamily="34" charset="0"/>
                </a:rPr>
                <a:t>y</a:t>
              </a:r>
            </a:p>
          </p:txBody>
        </p:sp>
      </p:grpSp>
      <p:grpSp>
        <p:nvGrpSpPr>
          <p:cNvPr id="24" name="Group 23">
            <a:extLst>
              <a:ext uri="{FF2B5EF4-FFF2-40B4-BE49-F238E27FC236}">
                <a16:creationId xmlns:a16="http://schemas.microsoft.com/office/drawing/2014/main" id="{B76427A0-4D59-161F-7B90-F143486EFCA1}"/>
              </a:ext>
            </a:extLst>
          </p:cNvPr>
          <p:cNvGrpSpPr/>
          <p:nvPr/>
        </p:nvGrpSpPr>
        <p:grpSpPr>
          <a:xfrm>
            <a:off x="5077127" y="4935415"/>
            <a:ext cx="441225" cy="1689294"/>
            <a:chOff x="5077127" y="4935415"/>
            <a:chExt cx="441225" cy="1689294"/>
          </a:xfrm>
        </p:grpSpPr>
        <p:cxnSp>
          <p:nvCxnSpPr>
            <p:cNvPr id="20" name="Straight Arrow Connector 19">
              <a:extLst>
                <a:ext uri="{FF2B5EF4-FFF2-40B4-BE49-F238E27FC236}">
                  <a16:creationId xmlns:a16="http://schemas.microsoft.com/office/drawing/2014/main" id="{7C853BE2-9D7E-907B-CF77-09121750B162}"/>
                </a:ext>
              </a:extLst>
            </p:cNvPr>
            <p:cNvCxnSpPr>
              <a:cxnSpLocks/>
            </p:cNvCxnSpPr>
            <p:nvPr/>
          </p:nvCxnSpPr>
          <p:spPr>
            <a:xfrm flipH="1">
              <a:off x="5344691" y="4935415"/>
              <a:ext cx="8503" cy="1689294"/>
            </a:xfrm>
            <a:prstGeom prst="straightConnector1">
              <a:avLst/>
            </a:prstGeom>
            <a:ln w="38100">
              <a:solidFill>
                <a:srgbClr val="00B050"/>
              </a:solidFill>
              <a:headEnd type="triangle"/>
              <a:tailEnd type="triangle"/>
            </a:ln>
          </p:spPr>
          <p:style>
            <a:lnRef idx="2">
              <a:schemeClr val="accent4"/>
            </a:lnRef>
            <a:fillRef idx="0">
              <a:schemeClr val="accent4"/>
            </a:fillRef>
            <a:effectRef idx="1">
              <a:schemeClr val="accent4"/>
            </a:effectRef>
            <a:fontRef idx="minor">
              <a:schemeClr val="tx1"/>
            </a:fontRef>
          </p:style>
        </p:cxnSp>
        <p:sp>
          <p:nvSpPr>
            <p:cNvPr id="21" name="TextBox 20">
              <a:extLst>
                <a:ext uri="{FF2B5EF4-FFF2-40B4-BE49-F238E27FC236}">
                  <a16:creationId xmlns:a16="http://schemas.microsoft.com/office/drawing/2014/main" id="{4CB5FA5F-AF48-4421-6AB4-B220651A3E3F}"/>
                </a:ext>
              </a:extLst>
            </p:cNvPr>
            <p:cNvSpPr txBox="1"/>
            <p:nvPr/>
          </p:nvSpPr>
          <p:spPr>
            <a:xfrm>
              <a:off x="5077127" y="5595396"/>
              <a:ext cx="441225" cy="369332"/>
            </a:xfrm>
            <a:prstGeom prst="rect">
              <a:avLst/>
            </a:prstGeom>
            <a:noFill/>
          </p:spPr>
          <p:txBody>
            <a:bodyPr wrap="square" rtlCol="0">
              <a:spAutoFit/>
            </a:bodyPr>
            <a:lstStyle/>
            <a:p>
              <a:r>
                <a:rPr lang="en-GB" i="1" dirty="0">
                  <a:solidFill>
                    <a:srgbClr val="00B050"/>
                  </a:solidFill>
                  <a:latin typeface="Fira Sans Medium" panose="020B0603050000020004" pitchFamily="34" charset="0"/>
                </a:rPr>
                <a:t>h</a:t>
              </a:r>
            </a:p>
          </p:txBody>
        </p:sp>
      </p:grpSp>
      <p:sp>
        <p:nvSpPr>
          <p:cNvPr id="25" name="TextBox 24">
            <a:extLst>
              <a:ext uri="{FF2B5EF4-FFF2-40B4-BE49-F238E27FC236}">
                <a16:creationId xmlns:a16="http://schemas.microsoft.com/office/drawing/2014/main" id="{ECFA819A-3EF5-E067-6001-4A329C035102}"/>
              </a:ext>
            </a:extLst>
          </p:cNvPr>
          <p:cNvSpPr txBox="1"/>
          <p:nvPr/>
        </p:nvSpPr>
        <p:spPr>
          <a:xfrm>
            <a:off x="8483041" y="1875693"/>
            <a:ext cx="2520462" cy="2557367"/>
          </a:xfrm>
          <a:prstGeom prst="rect">
            <a:avLst/>
          </a:prstGeom>
          <a:noFill/>
        </p:spPr>
        <p:txBody>
          <a:bodyPr wrap="square" rtlCol="0">
            <a:spAutoFit/>
          </a:bodyPr>
          <a:lstStyle/>
          <a:p>
            <a:pPr>
              <a:lnSpc>
                <a:spcPct val="200000"/>
              </a:lnSpc>
            </a:pPr>
            <a:r>
              <a:rPr lang="en-GB" sz="2800" i="1" dirty="0">
                <a:solidFill>
                  <a:schemeClr val="tx2">
                    <a:lumMod val="50000"/>
                    <a:lumOff val="50000"/>
                  </a:schemeClr>
                </a:solidFill>
                <a:latin typeface="Fira Sans" panose="020B0503050000020004" pitchFamily="34" charset="0"/>
                <a:ea typeface="Fira Sans" panose="020B0503050000020004" pitchFamily="34" charset="0"/>
              </a:rPr>
              <a:t>x</a:t>
            </a:r>
            <a:r>
              <a:rPr lang="en-GB" sz="2800" dirty="0">
                <a:solidFill>
                  <a:schemeClr val="tx2">
                    <a:lumMod val="50000"/>
                    <a:lumOff val="50000"/>
                  </a:schemeClr>
                </a:solidFill>
                <a:latin typeface="Fira Sans" panose="020B0503050000020004" pitchFamily="34" charset="0"/>
                <a:ea typeface="Fira Sans" panose="020B0503050000020004" pitchFamily="34" charset="0"/>
              </a:rPr>
              <a:t> = 217.5 m</a:t>
            </a:r>
          </a:p>
          <a:p>
            <a:pPr>
              <a:lnSpc>
                <a:spcPct val="200000"/>
              </a:lnSpc>
            </a:pPr>
            <a:r>
              <a:rPr lang="en-GB" sz="2800" i="1" dirty="0">
                <a:solidFill>
                  <a:schemeClr val="accent2">
                    <a:lumMod val="50000"/>
                  </a:schemeClr>
                </a:solidFill>
                <a:latin typeface="Fira Sans" panose="020B0503050000020004" pitchFamily="34" charset="0"/>
                <a:ea typeface="Fira Sans" panose="020B0503050000020004" pitchFamily="34" charset="0"/>
              </a:rPr>
              <a:t>y</a:t>
            </a:r>
            <a:r>
              <a:rPr lang="en-GB" sz="2800" dirty="0">
                <a:solidFill>
                  <a:schemeClr val="accent2">
                    <a:lumMod val="50000"/>
                  </a:schemeClr>
                </a:solidFill>
                <a:latin typeface="Fira Sans" panose="020B0503050000020004" pitchFamily="34" charset="0"/>
                <a:ea typeface="Fira Sans" panose="020B0503050000020004" pitchFamily="34" charset="0"/>
              </a:rPr>
              <a:t> = 195 m</a:t>
            </a:r>
          </a:p>
          <a:p>
            <a:pPr>
              <a:lnSpc>
                <a:spcPct val="200000"/>
              </a:lnSpc>
            </a:pPr>
            <a:r>
              <a:rPr lang="en-GB" sz="2800" i="1" dirty="0">
                <a:solidFill>
                  <a:srgbClr val="00B050"/>
                </a:solidFill>
                <a:latin typeface="Fira Sans" panose="020B0503050000020004" pitchFamily="34" charset="0"/>
                <a:ea typeface="Fira Sans" panose="020B0503050000020004" pitchFamily="34" charset="0"/>
              </a:rPr>
              <a:t>h</a:t>
            </a:r>
            <a:r>
              <a:rPr lang="en-GB" sz="2800" dirty="0">
                <a:solidFill>
                  <a:srgbClr val="00B050"/>
                </a:solidFill>
                <a:latin typeface="Fira Sans" panose="020B0503050000020004" pitchFamily="34" charset="0"/>
                <a:ea typeface="Fira Sans" panose="020B0503050000020004" pitchFamily="34" charset="0"/>
              </a:rPr>
              <a:t> = 22.5 m</a:t>
            </a:r>
          </a:p>
        </p:txBody>
      </p:sp>
    </p:spTree>
    <p:extLst>
      <p:ext uri="{BB962C8B-B14F-4D97-AF65-F5344CB8AC3E}">
        <p14:creationId xmlns:p14="http://schemas.microsoft.com/office/powerpoint/2010/main" val="1084065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5E49F-9778-5521-C33B-EF2850840E2B}"/>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1A4A871D-E421-4C53-974E-0779B8975EE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67142" y="-1406"/>
            <a:ext cx="8924858" cy="2558460"/>
          </a:xfrm>
          <a:prstGeom prst="rect">
            <a:avLst/>
          </a:prstGeom>
        </p:spPr>
      </p:pic>
      <p:sp>
        <p:nvSpPr>
          <p:cNvPr id="2" name="Rectangle: Single Corner Rounded 1">
            <a:extLst>
              <a:ext uri="{FF2B5EF4-FFF2-40B4-BE49-F238E27FC236}">
                <a16:creationId xmlns:a16="http://schemas.microsoft.com/office/drawing/2014/main" id="{E54C1F36-675A-BE58-2428-FF4636E6FC7A}"/>
              </a:ext>
            </a:extLst>
          </p:cNvPr>
          <p:cNvSpPr/>
          <p:nvPr/>
        </p:nvSpPr>
        <p:spPr>
          <a:xfrm rot="16200000" flipH="1" flipV="1">
            <a:off x="-1795429" y="1795431"/>
            <a:ext cx="6858000" cy="3267141"/>
          </a:xfrm>
          <a:prstGeom prst="round1Rect">
            <a:avLst>
              <a:gd name="adj" fmla="val 50000"/>
            </a:avLst>
          </a:prstGeom>
          <a:solidFill>
            <a:srgbClr val="4C7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a:extLst>
              <a:ext uri="{FF2B5EF4-FFF2-40B4-BE49-F238E27FC236}">
                <a16:creationId xmlns:a16="http://schemas.microsoft.com/office/drawing/2014/main" id="{5489D9D0-AA8F-3D33-E7D9-DF956702E78D}"/>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188995" y="160644"/>
            <a:ext cx="2598475" cy="900000"/>
          </a:xfrm>
          <a:prstGeom prst="rect">
            <a:avLst/>
          </a:prstGeom>
        </p:spPr>
      </p:pic>
      <p:sp>
        <p:nvSpPr>
          <p:cNvPr id="8" name="TextBox 7">
            <a:extLst>
              <a:ext uri="{FF2B5EF4-FFF2-40B4-BE49-F238E27FC236}">
                <a16:creationId xmlns:a16="http://schemas.microsoft.com/office/drawing/2014/main" id="{6D4BF6B4-FC51-4DDB-BCFC-4E912A6F5104}"/>
              </a:ext>
            </a:extLst>
          </p:cNvPr>
          <p:cNvSpPr txBox="1"/>
          <p:nvPr/>
        </p:nvSpPr>
        <p:spPr>
          <a:xfrm>
            <a:off x="458840" y="1160389"/>
            <a:ext cx="2976467" cy="2308324"/>
          </a:xfrm>
          <a:prstGeom prst="rect">
            <a:avLst/>
          </a:prstGeom>
          <a:noFill/>
        </p:spPr>
        <p:txBody>
          <a:bodyPr wrap="square" rtlCol="0">
            <a:spAutoFit/>
          </a:bodyPr>
          <a:lstStyle/>
          <a:p>
            <a:r>
              <a:rPr lang="en-GB" sz="3600" dirty="0">
                <a:solidFill>
                  <a:schemeClr val="bg1"/>
                </a:solidFill>
                <a:latin typeface="Fira Sans Medium" panose="020B0603050000020004" pitchFamily="34" charset="0"/>
              </a:rPr>
              <a:t>Airborne</a:t>
            </a:r>
          </a:p>
          <a:p>
            <a:r>
              <a:rPr lang="en-GB" sz="3600" dirty="0">
                <a:solidFill>
                  <a:schemeClr val="bg1"/>
                </a:solidFill>
                <a:latin typeface="Fira Sans Medium" panose="020B0603050000020004" pitchFamily="34" charset="0"/>
              </a:rPr>
              <a:t>lidar scanning (ALS) </a:t>
            </a:r>
            <a:endParaRPr lang="en-GB" sz="3600" i="1" spc="-300" dirty="0">
              <a:solidFill>
                <a:schemeClr val="bg1"/>
              </a:solidFill>
              <a:latin typeface="Fira Sans Medium" panose="020B0603050000020004" pitchFamily="34" charset="0"/>
            </a:endParaRPr>
          </a:p>
        </p:txBody>
      </p:sp>
      <p:pic>
        <p:nvPicPr>
          <p:cNvPr id="18" name="Picture 17">
            <a:extLst>
              <a:ext uri="{FF2B5EF4-FFF2-40B4-BE49-F238E27FC236}">
                <a16:creationId xmlns:a16="http://schemas.microsoft.com/office/drawing/2014/main" id="{343D4F14-8351-4130-9D21-1884958BAD0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666880" y="2426985"/>
            <a:ext cx="5273898" cy="4568726"/>
          </a:xfrm>
          <a:prstGeom prst="rect">
            <a:avLst/>
          </a:prstGeom>
        </p:spPr>
      </p:pic>
      <p:sp>
        <p:nvSpPr>
          <p:cNvPr id="21" name="TextBox 20">
            <a:extLst>
              <a:ext uri="{FF2B5EF4-FFF2-40B4-BE49-F238E27FC236}">
                <a16:creationId xmlns:a16="http://schemas.microsoft.com/office/drawing/2014/main" id="{9A2D378F-1446-42F2-90A2-11BF3A25B06C}"/>
              </a:ext>
            </a:extLst>
          </p:cNvPr>
          <p:cNvSpPr txBox="1"/>
          <p:nvPr/>
        </p:nvSpPr>
        <p:spPr>
          <a:xfrm rot="5400000">
            <a:off x="10098157" y="5000125"/>
            <a:ext cx="3775729" cy="215444"/>
          </a:xfrm>
          <a:prstGeom prst="rect">
            <a:avLst/>
          </a:prstGeom>
          <a:noFill/>
        </p:spPr>
        <p:txBody>
          <a:bodyPr wrap="square">
            <a:spAutoFit/>
          </a:bodyPr>
          <a:lstStyle/>
          <a:p>
            <a:r>
              <a:rPr lang="en-GB" sz="800" dirty="0">
                <a:solidFill>
                  <a:schemeClr val="bg1">
                    <a:lumMod val="75000"/>
                  </a:schemeClr>
                </a:solidFill>
              </a:rPr>
              <a:t>NCEO Airborne Earth Observatory (KCL) | Zhang et al (2024) Fig 2 (extract)</a:t>
            </a:r>
          </a:p>
        </p:txBody>
      </p:sp>
      <p:pic>
        <p:nvPicPr>
          <p:cNvPr id="22" name="Picture 21" descr="A magnifying glass with a logo&#10;&#10;AI-generated content may be incorrect.">
            <a:extLst>
              <a:ext uri="{FF2B5EF4-FFF2-40B4-BE49-F238E27FC236}">
                <a16:creationId xmlns:a16="http://schemas.microsoft.com/office/drawing/2014/main" id="{049036B2-81C0-4E97-8025-96C149473EA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486181" y="5856400"/>
            <a:ext cx="1607563" cy="900000"/>
          </a:xfrm>
          <a:prstGeom prst="rect">
            <a:avLst/>
          </a:prstGeom>
        </p:spPr>
      </p:pic>
    </p:spTree>
    <p:extLst>
      <p:ext uri="{BB962C8B-B14F-4D97-AF65-F5344CB8AC3E}">
        <p14:creationId xmlns:p14="http://schemas.microsoft.com/office/powerpoint/2010/main" val="13602700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60A8B1-952D-2360-31EC-576D4968E909}"/>
            </a:ext>
          </a:extLst>
        </p:cNvPr>
        <p:cNvGrpSpPr/>
        <p:nvPr/>
      </p:nvGrpSpPr>
      <p:grpSpPr>
        <a:xfrm>
          <a:off x="0" y="0"/>
          <a:ext cx="0" cy="0"/>
          <a:chOff x="0" y="0"/>
          <a:chExt cx="0" cy="0"/>
        </a:xfrm>
      </p:grpSpPr>
      <p:pic>
        <p:nvPicPr>
          <p:cNvPr id="4" name="Picture 3" descr="A magnifying glass with a logo&#10;&#10;AI-generated content may be incorrect.">
            <a:extLst>
              <a:ext uri="{FF2B5EF4-FFF2-40B4-BE49-F238E27FC236}">
                <a16:creationId xmlns:a16="http://schemas.microsoft.com/office/drawing/2014/main" id="{7F8ED609-28A0-F648-971A-09D4C99223A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86181" y="5856400"/>
            <a:ext cx="1607563" cy="900000"/>
          </a:xfrm>
          <a:prstGeom prst="rect">
            <a:avLst/>
          </a:prstGeom>
        </p:spPr>
      </p:pic>
      <p:sp>
        <p:nvSpPr>
          <p:cNvPr id="2" name="Rectangle: Single Corner Rounded 1">
            <a:extLst>
              <a:ext uri="{FF2B5EF4-FFF2-40B4-BE49-F238E27FC236}">
                <a16:creationId xmlns:a16="http://schemas.microsoft.com/office/drawing/2014/main" id="{A5C66D4F-6FB2-65E0-63C8-FC1F1F41EA71}"/>
              </a:ext>
            </a:extLst>
          </p:cNvPr>
          <p:cNvSpPr/>
          <p:nvPr/>
        </p:nvSpPr>
        <p:spPr>
          <a:xfrm rot="16200000" flipH="1" flipV="1">
            <a:off x="-1940767" y="1940768"/>
            <a:ext cx="6857999" cy="2976465"/>
          </a:xfrm>
          <a:prstGeom prst="round1Rect">
            <a:avLst>
              <a:gd name="adj" fmla="val 50000"/>
            </a:avLst>
          </a:prstGeom>
          <a:solidFill>
            <a:srgbClr val="1D6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EC0D7BB8-41A3-498B-8A96-980F01A7C274}"/>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188995" y="160644"/>
            <a:ext cx="2598475" cy="900000"/>
          </a:xfrm>
          <a:prstGeom prst="rect">
            <a:avLst/>
          </a:prstGeom>
        </p:spPr>
      </p:pic>
      <p:sp>
        <p:nvSpPr>
          <p:cNvPr id="5" name="TextBox 4">
            <a:extLst>
              <a:ext uri="{FF2B5EF4-FFF2-40B4-BE49-F238E27FC236}">
                <a16:creationId xmlns:a16="http://schemas.microsoft.com/office/drawing/2014/main" id="{96395192-1CA3-3052-6557-1B88245CFEEF}"/>
              </a:ext>
            </a:extLst>
          </p:cNvPr>
          <p:cNvSpPr txBox="1"/>
          <p:nvPr/>
        </p:nvSpPr>
        <p:spPr>
          <a:xfrm>
            <a:off x="3122845" y="1828114"/>
            <a:ext cx="4552229" cy="4808817"/>
          </a:xfrm>
          <a:prstGeom prst="rect">
            <a:avLst/>
          </a:prstGeom>
          <a:noFill/>
        </p:spPr>
        <p:txBody>
          <a:bodyPr wrap="square" rtlCol="0">
            <a:spAutoFit/>
          </a:bodyPr>
          <a:lstStyle/>
          <a:p>
            <a:pPr marL="342900" lvl="0" indent="-342900">
              <a:lnSpc>
                <a:spcPct val="107000"/>
              </a:lnSpc>
              <a:buFont typeface="Symbol" panose="05050102010706020507" pitchFamily="18" charset="2"/>
              <a:buChar char=""/>
            </a:pPr>
            <a:r>
              <a:rPr lang="en-GB" sz="3600" dirty="0">
                <a:latin typeface="Fira Sans" panose="020B0503050000020004" pitchFamily="34" charset="0"/>
                <a:ea typeface="Fira Sans" panose="020B0503050000020004" pitchFamily="34" charset="0"/>
                <a:cs typeface="Times New Roman" panose="02020603050405020304" pitchFamily="18" charset="0"/>
              </a:rPr>
              <a:t>carbon sink</a:t>
            </a:r>
          </a:p>
          <a:p>
            <a:pPr marL="342900" lvl="0" indent="-342900">
              <a:lnSpc>
                <a:spcPct val="107000"/>
              </a:lnSpc>
              <a:buFont typeface="Symbol" panose="05050102010706020507" pitchFamily="18" charset="2"/>
              <a:buChar char=""/>
            </a:pPr>
            <a:r>
              <a:rPr lang="en-GB" sz="3600" dirty="0">
                <a:latin typeface="Fira Sans" panose="020B0503050000020004" pitchFamily="34" charset="0"/>
                <a:ea typeface="Fira Sans" panose="020B0503050000020004" pitchFamily="34" charset="0"/>
                <a:cs typeface="Times New Roman" panose="02020603050405020304" pitchFamily="18" charset="0"/>
              </a:rPr>
              <a:t>biomass</a:t>
            </a:r>
            <a:endParaRPr lang="en-GB" sz="3600" dirty="0">
              <a:effectLst/>
              <a:latin typeface="Fira Sans" panose="020B0503050000020004" pitchFamily="34" charset="0"/>
              <a:ea typeface="Fira Sans" panose="020B0503050000020004" pitchFamily="34" charset="0"/>
              <a:cs typeface="Times New Roman" panose="02020603050405020304" pitchFamily="18" charset="0"/>
            </a:endParaRPr>
          </a:p>
          <a:p>
            <a:pPr marL="342900" indent="-342900">
              <a:lnSpc>
                <a:spcPct val="107000"/>
              </a:lnSpc>
              <a:buFont typeface="Symbol" panose="05050102010706020507" pitchFamily="18" charset="2"/>
              <a:buChar char=""/>
            </a:pPr>
            <a:r>
              <a:rPr lang="en-GB" sz="3600" dirty="0">
                <a:latin typeface="Fira Sans" panose="020B0503050000020004" pitchFamily="34" charset="0"/>
                <a:ea typeface="Fira Sans" panose="020B0503050000020004" pitchFamily="34" charset="0"/>
                <a:cs typeface="Times New Roman" panose="02020603050405020304" pitchFamily="18" charset="0"/>
              </a:rPr>
              <a:t>volume</a:t>
            </a:r>
          </a:p>
          <a:p>
            <a:pPr marL="342900" lvl="0" indent="-342900">
              <a:lnSpc>
                <a:spcPct val="107000"/>
              </a:lnSpc>
              <a:buFont typeface="Symbol" panose="05050102010706020507" pitchFamily="18" charset="2"/>
              <a:buChar char=""/>
            </a:pPr>
            <a:r>
              <a:rPr lang="en-GB" sz="3600" dirty="0">
                <a:latin typeface="Fira Sans" panose="020B0503050000020004" pitchFamily="34" charset="0"/>
                <a:ea typeface="Fira Sans" panose="020B0503050000020004" pitchFamily="34" charset="0"/>
                <a:cs typeface="Times New Roman" panose="02020603050405020304" pitchFamily="18" charset="0"/>
              </a:rPr>
              <a:t>circumference</a:t>
            </a:r>
            <a:endParaRPr lang="en-GB" sz="3600" dirty="0">
              <a:effectLst/>
              <a:latin typeface="Fira Sans" panose="020B0503050000020004" pitchFamily="34" charset="0"/>
              <a:ea typeface="Fira Sans" panose="020B05030500000200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3600" dirty="0">
                <a:effectLst/>
                <a:latin typeface="Fira Sans" panose="020B0503050000020004" pitchFamily="34" charset="0"/>
                <a:ea typeface="Fira Sans" panose="020B0503050000020004" pitchFamily="34" charset="0"/>
                <a:cs typeface="Times New Roman" panose="02020603050405020304" pitchFamily="18" charset="0"/>
              </a:rPr>
              <a:t>area</a:t>
            </a:r>
          </a:p>
          <a:p>
            <a:pPr marL="342900" lvl="0" indent="-342900">
              <a:lnSpc>
                <a:spcPct val="107000"/>
              </a:lnSpc>
              <a:buFont typeface="Symbol" panose="05050102010706020507" pitchFamily="18" charset="2"/>
              <a:buChar char=""/>
            </a:pPr>
            <a:r>
              <a:rPr lang="en-GB" sz="3600" dirty="0">
                <a:effectLst/>
                <a:latin typeface="Fira Sans" panose="020B0503050000020004" pitchFamily="34" charset="0"/>
                <a:ea typeface="Fira Sans" panose="020B0503050000020004" pitchFamily="34" charset="0"/>
                <a:cs typeface="Times New Roman" panose="02020603050405020304" pitchFamily="18" charset="0"/>
              </a:rPr>
              <a:t>passive sensor</a:t>
            </a:r>
          </a:p>
          <a:p>
            <a:pPr marL="342900" lvl="0" indent="-342900">
              <a:lnSpc>
                <a:spcPct val="107000"/>
              </a:lnSpc>
              <a:buFont typeface="Symbol" panose="05050102010706020507" pitchFamily="18" charset="2"/>
              <a:buChar char=""/>
            </a:pPr>
            <a:r>
              <a:rPr lang="en-GB" sz="3600" dirty="0">
                <a:latin typeface="Fira Sans" panose="020B0503050000020004" pitchFamily="34" charset="0"/>
                <a:ea typeface="Fira Sans" panose="020B0503050000020004" pitchFamily="34" charset="0"/>
                <a:cs typeface="Times New Roman" panose="02020603050405020304" pitchFamily="18" charset="0"/>
              </a:rPr>
              <a:t>active sensor</a:t>
            </a:r>
          </a:p>
          <a:p>
            <a:pPr marL="342900" lvl="0" indent="-342900">
              <a:lnSpc>
                <a:spcPct val="107000"/>
              </a:lnSpc>
              <a:buFont typeface="Symbol" panose="05050102010706020507" pitchFamily="18" charset="2"/>
              <a:buChar char=""/>
            </a:pPr>
            <a:r>
              <a:rPr lang="en-GB" sz="3600" dirty="0">
                <a:effectLst/>
                <a:latin typeface="Fira Sans" panose="020B0503050000020004" pitchFamily="34" charset="0"/>
                <a:ea typeface="Fira Sans" panose="020B0503050000020004" pitchFamily="34" charset="0"/>
                <a:cs typeface="Times New Roman" panose="02020603050405020304" pitchFamily="18" charset="0"/>
              </a:rPr>
              <a:t>satellite</a:t>
            </a:r>
          </a:p>
        </p:txBody>
      </p:sp>
      <p:sp>
        <p:nvSpPr>
          <p:cNvPr id="6" name="Title 5">
            <a:extLst>
              <a:ext uri="{FF2B5EF4-FFF2-40B4-BE49-F238E27FC236}">
                <a16:creationId xmlns:a16="http://schemas.microsoft.com/office/drawing/2014/main" id="{97E2FCB4-A4E2-75C7-D53C-8D0B1A779D44}"/>
              </a:ext>
            </a:extLst>
          </p:cNvPr>
          <p:cNvSpPr>
            <a:spLocks noGrp="1"/>
          </p:cNvSpPr>
          <p:nvPr>
            <p:ph type="title"/>
          </p:nvPr>
        </p:nvSpPr>
        <p:spPr>
          <a:xfrm>
            <a:off x="3238960" y="365125"/>
            <a:ext cx="8114839" cy="1325563"/>
          </a:xfrm>
        </p:spPr>
        <p:txBody>
          <a:bodyPr/>
          <a:lstStyle/>
          <a:p>
            <a:endParaRPr lang="en-GB" dirty="0">
              <a:latin typeface="Fira Sans Medium" panose="020B0603050000020004" pitchFamily="34" charset="0"/>
            </a:endParaRPr>
          </a:p>
        </p:txBody>
      </p:sp>
      <p:sp>
        <p:nvSpPr>
          <p:cNvPr id="7" name="TextBox 6">
            <a:extLst>
              <a:ext uri="{FF2B5EF4-FFF2-40B4-BE49-F238E27FC236}">
                <a16:creationId xmlns:a16="http://schemas.microsoft.com/office/drawing/2014/main" id="{786AB3E4-F329-D079-BBFB-D2168FE38B8E}"/>
              </a:ext>
            </a:extLst>
          </p:cNvPr>
          <p:cNvSpPr txBox="1"/>
          <p:nvPr/>
        </p:nvSpPr>
        <p:spPr>
          <a:xfrm>
            <a:off x="7049637" y="1861612"/>
            <a:ext cx="4895621" cy="4808689"/>
          </a:xfrm>
          <a:prstGeom prst="rect">
            <a:avLst/>
          </a:prstGeom>
          <a:noFill/>
        </p:spPr>
        <p:txBody>
          <a:bodyPr wrap="square" rtlCol="0">
            <a:spAutoFit/>
          </a:bodyPr>
          <a:lstStyle/>
          <a:p>
            <a:pPr marL="342900" lvl="0" indent="-342900">
              <a:lnSpc>
                <a:spcPct val="107000"/>
              </a:lnSpc>
              <a:buFont typeface="Symbol" panose="05050102010706020507" pitchFamily="18" charset="2"/>
              <a:buChar char=""/>
            </a:pPr>
            <a:r>
              <a:rPr lang="en-GB" sz="3600" dirty="0">
                <a:latin typeface="Fira Sans" panose="020B0503050000020004" pitchFamily="34" charset="0"/>
                <a:ea typeface="Fira Sans" panose="020B0503050000020004" pitchFamily="34" charset="0"/>
                <a:cs typeface="Times New Roman" panose="02020603050405020304" pitchFamily="18" charset="0"/>
              </a:rPr>
              <a:t>p</a:t>
            </a:r>
            <a:r>
              <a:rPr lang="en-GB" sz="3600" dirty="0">
                <a:effectLst/>
                <a:latin typeface="Fira Sans" panose="020B0503050000020004" pitchFamily="34" charset="0"/>
                <a:ea typeface="Fira Sans" panose="020B0503050000020004" pitchFamily="34" charset="0"/>
                <a:cs typeface="Times New Roman" panose="02020603050405020304" pitchFamily="18" charset="0"/>
              </a:rPr>
              <a:t>roportionality</a:t>
            </a:r>
          </a:p>
          <a:p>
            <a:pPr marL="342900" lvl="0" indent="-342900">
              <a:lnSpc>
                <a:spcPct val="107000"/>
              </a:lnSpc>
              <a:buFont typeface="Symbol" panose="05050102010706020507" pitchFamily="18" charset="2"/>
              <a:buChar char=""/>
            </a:pPr>
            <a:r>
              <a:rPr lang="en-GB" sz="3600" dirty="0">
                <a:latin typeface="Fira Sans" panose="020B0503050000020004" pitchFamily="34" charset="0"/>
                <a:ea typeface="Fira Sans" panose="020B0503050000020004" pitchFamily="34" charset="0"/>
                <a:cs typeface="Times New Roman" panose="02020603050405020304" pitchFamily="18" charset="0"/>
              </a:rPr>
              <a:t>Pythagoras’ theorem</a:t>
            </a:r>
          </a:p>
          <a:p>
            <a:pPr marL="342900" lvl="0" indent="-342900">
              <a:lnSpc>
                <a:spcPct val="107000"/>
              </a:lnSpc>
              <a:buFont typeface="Symbol" panose="05050102010706020507" pitchFamily="18" charset="2"/>
              <a:buChar char=""/>
            </a:pPr>
            <a:r>
              <a:rPr lang="en-GB" sz="3600" dirty="0">
                <a:effectLst/>
                <a:latin typeface="Fira Sans" panose="020B0503050000020004" pitchFamily="34" charset="0"/>
                <a:ea typeface="Fira Sans" panose="020B0503050000020004" pitchFamily="34" charset="0"/>
                <a:cs typeface="Times New Roman" panose="02020603050405020304" pitchFamily="18" charset="0"/>
              </a:rPr>
              <a:t>clinometer</a:t>
            </a:r>
          </a:p>
          <a:p>
            <a:pPr marL="342900" lvl="0" indent="-342900">
              <a:lnSpc>
                <a:spcPct val="107000"/>
              </a:lnSpc>
              <a:buFont typeface="Symbol" panose="05050102010706020507" pitchFamily="18" charset="2"/>
              <a:buChar char=""/>
            </a:pPr>
            <a:r>
              <a:rPr lang="en-GB" sz="3600" dirty="0">
                <a:latin typeface="Fira Sans" panose="020B0503050000020004" pitchFamily="34" charset="0"/>
                <a:ea typeface="Fira Sans" panose="020B0503050000020004" pitchFamily="34" charset="0"/>
                <a:cs typeface="Times New Roman" panose="02020603050405020304" pitchFamily="18" charset="0"/>
              </a:rPr>
              <a:t>scale</a:t>
            </a:r>
          </a:p>
          <a:p>
            <a:pPr marL="342900" lvl="0" indent="-342900">
              <a:lnSpc>
                <a:spcPct val="107000"/>
              </a:lnSpc>
              <a:buFont typeface="Symbol" panose="05050102010706020507" pitchFamily="18" charset="2"/>
              <a:buChar char=""/>
            </a:pPr>
            <a:r>
              <a:rPr lang="en-GB" sz="3600" dirty="0">
                <a:latin typeface="Fira Sans" panose="020B0503050000020004" pitchFamily="34" charset="0"/>
                <a:ea typeface="Fira Sans" panose="020B0503050000020004" pitchFamily="34" charset="0"/>
                <a:cs typeface="Times New Roman" panose="02020603050405020304" pitchFamily="18" charset="0"/>
              </a:rPr>
              <a:t>tangent</a:t>
            </a:r>
          </a:p>
          <a:p>
            <a:pPr marL="342900" lvl="0" indent="-342900">
              <a:lnSpc>
                <a:spcPct val="107000"/>
              </a:lnSpc>
              <a:buFont typeface="Symbol" panose="05050102010706020507" pitchFamily="18" charset="2"/>
              <a:buChar char=""/>
            </a:pPr>
            <a:r>
              <a:rPr lang="en-GB" sz="3600" dirty="0">
                <a:latin typeface="Fira Sans" panose="020B0503050000020004" pitchFamily="34" charset="0"/>
                <a:ea typeface="Fira Sans" panose="020B0503050000020004" pitchFamily="34" charset="0"/>
                <a:cs typeface="Times New Roman" panose="02020603050405020304" pitchFamily="18" charset="0"/>
              </a:rPr>
              <a:t>reflection</a:t>
            </a:r>
          </a:p>
          <a:p>
            <a:pPr marL="342900" lvl="0" indent="-342900">
              <a:lnSpc>
                <a:spcPct val="107000"/>
              </a:lnSpc>
              <a:buFont typeface="Symbol" panose="05050102010706020507" pitchFamily="18" charset="2"/>
              <a:buChar char=""/>
            </a:pPr>
            <a:r>
              <a:rPr lang="en-GB" sz="3600" dirty="0">
                <a:latin typeface="Fira Sans" panose="020B0503050000020004" pitchFamily="34" charset="0"/>
                <a:ea typeface="Fira Sans" panose="020B0503050000020004" pitchFamily="34" charset="0"/>
                <a:cs typeface="Times New Roman" panose="02020603050405020304" pitchFamily="18" charset="0"/>
              </a:rPr>
              <a:t>lidar</a:t>
            </a:r>
          </a:p>
          <a:p>
            <a:pPr marL="342900" lvl="0" indent="-342900">
              <a:lnSpc>
                <a:spcPct val="107000"/>
              </a:lnSpc>
              <a:buFont typeface="Symbol" panose="05050102010706020507" pitchFamily="18" charset="2"/>
              <a:buChar char=""/>
            </a:pPr>
            <a:r>
              <a:rPr lang="en-GB" sz="3600" dirty="0">
                <a:latin typeface="Fira Sans" panose="020B0503050000020004" pitchFamily="34" charset="0"/>
                <a:ea typeface="Fira Sans" panose="020B0503050000020004" pitchFamily="34" charset="0"/>
                <a:cs typeface="Times New Roman" panose="02020603050405020304" pitchFamily="18" charset="0"/>
              </a:rPr>
              <a:t>radar</a:t>
            </a:r>
            <a:endParaRPr lang="en-GB" dirty="0"/>
          </a:p>
        </p:txBody>
      </p:sp>
    </p:spTree>
    <p:extLst>
      <p:ext uri="{BB962C8B-B14F-4D97-AF65-F5344CB8AC3E}">
        <p14:creationId xmlns:p14="http://schemas.microsoft.com/office/powerpoint/2010/main" val="18730600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0F0E2-9626-F0F0-4684-5BBDA04C3501}"/>
            </a:ext>
          </a:extLst>
        </p:cNvPr>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8E4B1438-8AA8-F148-019C-A5D866BB2D53}"/>
              </a:ext>
            </a:extLst>
          </p:cNvPr>
          <p:cNvSpPr/>
          <p:nvPr/>
        </p:nvSpPr>
        <p:spPr>
          <a:xfrm rot="16200000" flipH="1" flipV="1">
            <a:off x="-1940767" y="1940768"/>
            <a:ext cx="6857999" cy="2976465"/>
          </a:xfrm>
          <a:prstGeom prst="round1Rect">
            <a:avLst>
              <a:gd name="adj" fmla="val 50000"/>
            </a:avLst>
          </a:prstGeom>
          <a:solidFill>
            <a:srgbClr val="4C7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a:extLst>
              <a:ext uri="{FF2B5EF4-FFF2-40B4-BE49-F238E27FC236}">
                <a16:creationId xmlns:a16="http://schemas.microsoft.com/office/drawing/2014/main" id="{93586C48-7BC2-A9F4-092B-A933F28ACAB0}"/>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88995" y="160644"/>
            <a:ext cx="2598475" cy="900000"/>
          </a:xfrm>
          <a:prstGeom prst="rect">
            <a:avLst/>
          </a:prstGeom>
        </p:spPr>
      </p:pic>
      <p:sp>
        <p:nvSpPr>
          <p:cNvPr id="8" name="TextBox 7">
            <a:extLst>
              <a:ext uri="{FF2B5EF4-FFF2-40B4-BE49-F238E27FC236}">
                <a16:creationId xmlns:a16="http://schemas.microsoft.com/office/drawing/2014/main" id="{82E38D5B-1B43-48A8-A298-98809B97ECB1}"/>
              </a:ext>
            </a:extLst>
          </p:cNvPr>
          <p:cNvSpPr txBox="1"/>
          <p:nvPr/>
        </p:nvSpPr>
        <p:spPr>
          <a:xfrm>
            <a:off x="188995" y="1695644"/>
            <a:ext cx="2976467" cy="1754326"/>
          </a:xfrm>
          <a:prstGeom prst="rect">
            <a:avLst/>
          </a:prstGeom>
          <a:noFill/>
        </p:spPr>
        <p:txBody>
          <a:bodyPr wrap="square" rtlCol="0">
            <a:spAutoFit/>
          </a:bodyPr>
          <a:lstStyle/>
          <a:p>
            <a:r>
              <a:rPr lang="en-GB" sz="3600" dirty="0">
                <a:solidFill>
                  <a:schemeClr val="bg1"/>
                </a:solidFill>
                <a:latin typeface="Fira Sans Medium" panose="020B0603050000020004" pitchFamily="34" charset="0"/>
              </a:rPr>
              <a:t>Modelling ALS:</a:t>
            </a:r>
          </a:p>
          <a:p>
            <a:r>
              <a:rPr lang="en-GB" sz="3600" dirty="0">
                <a:solidFill>
                  <a:schemeClr val="bg1"/>
                </a:solidFill>
                <a:latin typeface="Fira Sans Medium" panose="020B0603050000020004" pitchFamily="34" charset="0"/>
              </a:rPr>
              <a:t>Set up</a:t>
            </a:r>
          </a:p>
        </p:txBody>
      </p:sp>
      <p:pic>
        <p:nvPicPr>
          <p:cNvPr id="12" name="Picture 11" descr="A video game of a crane&#10;&#10;AI-generated content may be incorrect.">
            <a:extLst>
              <a:ext uri="{FF2B5EF4-FFF2-40B4-BE49-F238E27FC236}">
                <a16:creationId xmlns:a16="http://schemas.microsoft.com/office/drawing/2014/main" id="{E0D8656D-AE75-1FDC-6C12-CBD850D0B724}"/>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3071678" y="424047"/>
            <a:ext cx="8837543" cy="5525048"/>
          </a:xfrm>
          <a:prstGeom prst="rect">
            <a:avLst/>
          </a:prstGeom>
        </p:spPr>
      </p:pic>
      <p:pic>
        <p:nvPicPr>
          <p:cNvPr id="4" name="Picture 3" descr="A magnifying glass with a logo&#10;&#10;AI-generated content may be incorrect.">
            <a:extLst>
              <a:ext uri="{FF2B5EF4-FFF2-40B4-BE49-F238E27FC236}">
                <a16:creationId xmlns:a16="http://schemas.microsoft.com/office/drawing/2014/main" id="{041C0CAD-71FF-F10C-7E19-71F2B3A4D4C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486181" y="5856400"/>
            <a:ext cx="1607563" cy="900000"/>
          </a:xfrm>
          <a:prstGeom prst="rect">
            <a:avLst/>
          </a:prstGeom>
        </p:spPr>
      </p:pic>
      <p:grpSp>
        <p:nvGrpSpPr>
          <p:cNvPr id="18" name="Group 17">
            <a:extLst>
              <a:ext uri="{FF2B5EF4-FFF2-40B4-BE49-F238E27FC236}">
                <a16:creationId xmlns:a16="http://schemas.microsoft.com/office/drawing/2014/main" id="{FFE768F1-6D33-4ED9-CDDA-DA110AC42072}"/>
              </a:ext>
            </a:extLst>
          </p:cNvPr>
          <p:cNvGrpSpPr/>
          <p:nvPr/>
        </p:nvGrpSpPr>
        <p:grpSpPr>
          <a:xfrm>
            <a:off x="3763478" y="2170908"/>
            <a:ext cx="7594333" cy="3484423"/>
            <a:chOff x="3763478" y="2170908"/>
            <a:chExt cx="7594333" cy="3484423"/>
          </a:xfrm>
        </p:grpSpPr>
        <p:sp>
          <p:nvSpPr>
            <p:cNvPr id="17" name="Rectangle 16">
              <a:extLst>
                <a:ext uri="{FF2B5EF4-FFF2-40B4-BE49-F238E27FC236}">
                  <a16:creationId xmlns:a16="http://schemas.microsoft.com/office/drawing/2014/main" id="{6268CD23-1B57-D7FD-4F7C-897B26D2DE74}"/>
                </a:ext>
              </a:extLst>
            </p:cNvPr>
            <p:cNvSpPr/>
            <p:nvPr/>
          </p:nvSpPr>
          <p:spPr>
            <a:xfrm>
              <a:off x="3763478" y="3132764"/>
              <a:ext cx="7594333" cy="2522567"/>
            </a:xfrm>
            <a:prstGeom prst="rect">
              <a:avLst/>
            </a:prstGeom>
            <a:solidFill>
              <a:schemeClr val="bg1">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6" name="Group 15">
              <a:extLst>
                <a:ext uri="{FF2B5EF4-FFF2-40B4-BE49-F238E27FC236}">
                  <a16:creationId xmlns:a16="http://schemas.microsoft.com/office/drawing/2014/main" id="{0F918648-01DA-A808-31B6-D6F042CB5204}"/>
                </a:ext>
              </a:extLst>
            </p:cNvPr>
            <p:cNvGrpSpPr/>
            <p:nvPr/>
          </p:nvGrpSpPr>
          <p:grpSpPr>
            <a:xfrm>
              <a:off x="9237784" y="2170908"/>
              <a:ext cx="1606062" cy="1123277"/>
              <a:chOff x="9237784" y="2170908"/>
              <a:chExt cx="1606062" cy="1123277"/>
            </a:xfrm>
          </p:grpSpPr>
          <p:sp>
            <p:nvSpPr>
              <p:cNvPr id="13" name="TextBox 12">
                <a:extLst>
                  <a:ext uri="{FF2B5EF4-FFF2-40B4-BE49-F238E27FC236}">
                    <a16:creationId xmlns:a16="http://schemas.microsoft.com/office/drawing/2014/main" id="{2DC39F91-B7F7-EAC4-E9EF-D1A1CA4A35FB}"/>
                  </a:ext>
                </a:extLst>
              </p:cNvPr>
              <p:cNvSpPr txBox="1"/>
              <p:nvPr/>
            </p:nvSpPr>
            <p:spPr>
              <a:xfrm>
                <a:off x="9788769" y="2170908"/>
                <a:ext cx="1055077" cy="1015663"/>
              </a:xfrm>
              <a:prstGeom prst="rect">
                <a:avLst/>
              </a:prstGeom>
              <a:noFill/>
            </p:spPr>
            <p:txBody>
              <a:bodyPr wrap="square" rtlCol="0">
                <a:spAutoFit/>
              </a:bodyPr>
              <a:lstStyle/>
              <a:p>
                <a:r>
                  <a:rPr lang="en-GB" sz="2000" dirty="0">
                    <a:latin typeface="Fira Sans" panose="020B0503050000020004" pitchFamily="34" charset="0"/>
                    <a:ea typeface="Fira Sans" panose="020B0503050000020004" pitchFamily="34" charset="0"/>
                  </a:rPr>
                  <a:t>card to hide blocks </a:t>
                </a:r>
              </a:p>
            </p:txBody>
          </p:sp>
          <p:cxnSp>
            <p:nvCxnSpPr>
              <p:cNvPr id="15" name="Straight Connector 14">
                <a:extLst>
                  <a:ext uri="{FF2B5EF4-FFF2-40B4-BE49-F238E27FC236}">
                    <a16:creationId xmlns:a16="http://schemas.microsoft.com/office/drawing/2014/main" id="{5D4219E4-F674-CAD3-6261-E2A5840793C6}"/>
                  </a:ext>
                </a:extLst>
              </p:cNvPr>
              <p:cNvCxnSpPr/>
              <p:nvPr/>
            </p:nvCxnSpPr>
            <p:spPr>
              <a:xfrm flipH="1">
                <a:off x="9237784" y="2678739"/>
                <a:ext cx="550985" cy="61544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sp>
        <p:nvSpPr>
          <p:cNvPr id="5" name="TextBox 4">
            <a:extLst>
              <a:ext uri="{FF2B5EF4-FFF2-40B4-BE49-F238E27FC236}">
                <a16:creationId xmlns:a16="http://schemas.microsoft.com/office/drawing/2014/main" id="{BC5FE098-2A78-2BD9-9627-CD78404DCA05}"/>
              </a:ext>
            </a:extLst>
          </p:cNvPr>
          <p:cNvSpPr txBox="1"/>
          <p:nvPr/>
        </p:nvSpPr>
        <p:spPr>
          <a:xfrm rot="5400000">
            <a:off x="9039726" y="3515785"/>
            <a:ext cx="6002406" cy="215444"/>
          </a:xfrm>
          <a:prstGeom prst="rect">
            <a:avLst/>
          </a:prstGeom>
          <a:noFill/>
        </p:spPr>
        <p:txBody>
          <a:bodyPr wrap="square">
            <a:spAutoFit/>
          </a:bodyPr>
          <a:lstStyle/>
          <a:p>
            <a:r>
              <a:rPr lang="en-GB" sz="800" dirty="0">
                <a:solidFill>
                  <a:schemeClr val="bg1">
                    <a:lumMod val="75000"/>
                  </a:schemeClr>
                </a:solidFill>
              </a:rPr>
              <a:t>CAF (NCEO) using graphics by </a:t>
            </a:r>
            <a:r>
              <a:rPr lang="en-GB" sz="800" dirty="0" err="1">
                <a:solidFill>
                  <a:schemeClr val="bg1">
                    <a:lumMod val="75000"/>
                  </a:schemeClr>
                </a:solidFill>
              </a:rPr>
              <a:t>Clker</a:t>
            </a:r>
            <a:r>
              <a:rPr lang="en-GB" sz="800" dirty="0">
                <a:solidFill>
                  <a:schemeClr val="bg1">
                    <a:lumMod val="75000"/>
                  </a:schemeClr>
                </a:solidFill>
              </a:rPr>
              <a:t>-Free-Vector-Images from </a:t>
            </a:r>
            <a:r>
              <a:rPr lang="en-GB" sz="800" dirty="0" err="1">
                <a:solidFill>
                  <a:schemeClr val="bg1">
                    <a:lumMod val="75000"/>
                  </a:schemeClr>
                </a:solidFill>
              </a:rPr>
              <a:t>Pixabay</a:t>
            </a:r>
            <a:r>
              <a:rPr lang="en-GB" sz="800" dirty="0">
                <a:solidFill>
                  <a:schemeClr val="bg1">
                    <a:lumMod val="75000"/>
                  </a:schemeClr>
                </a:solidFill>
              </a:rPr>
              <a:t> and </a:t>
            </a:r>
            <a:r>
              <a:rPr lang="en-GB" sz="800" dirty="0" err="1">
                <a:solidFill>
                  <a:schemeClr val="bg1">
                    <a:lumMod val="75000"/>
                  </a:schemeClr>
                </a:solidFill>
              </a:rPr>
              <a:t>blueringmedia</a:t>
            </a:r>
            <a:r>
              <a:rPr lang="en-GB" sz="800" dirty="0">
                <a:solidFill>
                  <a:schemeClr val="bg1">
                    <a:lumMod val="75000"/>
                  </a:schemeClr>
                </a:solidFill>
              </a:rPr>
              <a:t> and </a:t>
            </a:r>
            <a:r>
              <a:rPr lang="en-GB" sz="800" dirty="0" err="1">
                <a:solidFill>
                  <a:schemeClr val="bg1">
                    <a:lumMod val="75000"/>
                  </a:schemeClr>
                </a:solidFill>
              </a:rPr>
              <a:t>anatolir</a:t>
            </a:r>
            <a:r>
              <a:rPr lang="en-GB" sz="800" dirty="0">
                <a:solidFill>
                  <a:schemeClr val="bg1">
                    <a:lumMod val="75000"/>
                  </a:schemeClr>
                </a:solidFill>
              </a:rPr>
              <a:t> on Adobe Stock (education licence))</a:t>
            </a:r>
          </a:p>
        </p:txBody>
      </p:sp>
    </p:spTree>
    <p:extLst>
      <p:ext uri="{BB962C8B-B14F-4D97-AF65-F5344CB8AC3E}">
        <p14:creationId xmlns:p14="http://schemas.microsoft.com/office/powerpoint/2010/main" val="75343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7C250-F786-BA3D-D765-2218DE66FB1B}"/>
            </a:ext>
          </a:extLst>
        </p:cNvPr>
        <p:cNvGrpSpPr/>
        <p:nvPr/>
      </p:nvGrpSpPr>
      <p:grpSpPr>
        <a:xfrm>
          <a:off x="0" y="0"/>
          <a:ext cx="0" cy="0"/>
          <a:chOff x="0" y="0"/>
          <a:chExt cx="0" cy="0"/>
        </a:xfrm>
      </p:grpSpPr>
      <p:pic>
        <p:nvPicPr>
          <p:cNvPr id="4" name="Picture 3" descr="A magnifying glass with a logo&#10;&#10;AI-generated content may be incorrect.">
            <a:extLst>
              <a:ext uri="{FF2B5EF4-FFF2-40B4-BE49-F238E27FC236}">
                <a16:creationId xmlns:a16="http://schemas.microsoft.com/office/drawing/2014/main" id="{C9AB4686-4F3F-FF16-7F58-7BAEE8C77D9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86181" y="5856400"/>
            <a:ext cx="1607563" cy="900000"/>
          </a:xfrm>
          <a:prstGeom prst="rect">
            <a:avLst/>
          </a:prstGeom>
        </p:spPr>
      </p:pic>
      <p:sp>
        <p:nvSpPr>
          <p:cNvPr id="2" name="Rectangle: Single Corner Rounded 1">
            <a:extLst>
              <a:ext uri="{FF2B5EF4-FFF2-40B4-BE49-F238E27FC236}">
                <a16:creationId xmlns:a16="http://schemas.microsoft.com/office/drawing/2014/main" id="{CC855C66-545E-3967-8BC3-C6A41472BFB6}"/>
              </a:ext>
            </a:extLst>
          </p:cNvPr>
          <p:cNvSpPr/>
          <p:nvPr/>
        </p:nvSpPr>
        <p:spPr>
          <a:xfrm rot="16200000" flipH="1" flipV="1">
            <a:off x="-1940767" y="1940768"/>
            <a:ext cx="6857999" cy="2976465"/>
          </a:xfrm>
          <a:prstGeom prst="round1Rect">
            <a:avLst>
              <a:gd name="adj" fmla="val 50000"/>
            </a:avLst>
          </a:prstGeom>
          <a:solidFill>
            <a:srgbClr val="4C7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a:extLst>
              <a:ext uri="{FF2B5EF4-FFF2-40B4-BE49-F238E27FC236}">
                <a16:creationId xmlns:a16="http://schemas.microsoft.com/office/drawing/2014/main" id="{A043426D-8723-2F38-3F39-ECB5D4B35048}"/>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188995" y="160644"/>
            <a:ext cx="2598475" cy="900000"/>
          </a:xfrm>
          <a:prstGeom prst="rect">
            <a:avLst/>
          </a:prstGeom>
        </p:spPr>
      </p:pic>
      <p:graphicFrame>
        <p:nvGraphicFramePr>
          <p:cNvPr id="6" name="Table 7">
            <a:extLst>
              <a:ext uri="{FF2B5EF4-FFF2-40B4-BE49-F238E27FC236}">
                <a16:creationId xmlns:a16="http://schemas.microsoft.com/office/drawing/2014/main" id="{CFCB4652-B029-5E20-1357-472E45E0ECF1}"/>
              </a:ext>
            </a:extLst>
          </p:cNvPr>
          <p:cNvGraphicFramePr>
            <a:graphicFrameLocks noGrp="1"/>
          </p:cNvGraphicFramePr>
          <p:nvPr>
            <p:extLst>
              <p:ext uri="{D42A27DB-BD31-4B8C-83A1-F6EECF244321}">
                <p14:modId xmlns:p14="http://schemas.microsoft.com/office/powerpoint/2010/main" val="2956428318"/>
              </p:ext>
            </p:extLst>
          </p:nvPr>
        </p:nvGraphicFramePr>
        <p:xfrm>
          <a:off x="3655903" y="610644"/>
          <a:ext cx="7634059" cy="4937760"/>
        </p:xfrm>
        <a:graphic>
          <a:graphicData uri="http://schemas.openxmlformats.org/drawingml/2006/table">
            <a:tbl>
              <a:tblPr firstRow="1" bandRow="1">
                <a:tableStyleId>{5C22544A-7EE6-4342-B048-85BDC9FD1C3A}</a:tableStyleId>
              </a:tblPr>
              <a:tblGrid>
                <a:gridCol w="3328759">
                  <a:extLst>
                    <a:ext uri="{9D8B030D-6E8A-4147-A177-3AD203B41FA5}">
                      <a16:colId xmlns:a16="http://schemas.microsoft.com/office/drawing/2014/main" val="1851791923"/>
                    </a:ext>
                  </a:extLst>
                </a:gridCol>
                <a:gridCol w="4305300">
                  <a:extLst>
                    <a:ext uri="{9D8B030D-6E8A-4147-A177-3AD203B41FA5}">
                      <a16:colId xmlns:a16="http://schemas.microsoft.com/office/drawing/2014/main" val="174887730"/>
                    </a:ext>
                  </a:extLst>
                </a:gridCol>
              </a:tblGrid>
              <a:tr h="370840">
                <a:tc>
                  <a:txBody>
                    <a:bodyPr/>
                    <a:lstStyle/>
                    <a:p>
                      <a:pPr algn="ctr"/>
                      <a:r>
                        <a:rPr lang="en-GB" sz="2400" dirty="0">
                          <a:latin typeface="Fira Sans" panose="020B0503050000020004" pitchFamily="34" charset="0"/>
                          <a:ea typeface="Fira Sans" panose="020B0503050000020004" pitchFamily="34" charset="0"/>
                        </a:rPr>
                        <a:t>Distance along rule / cm</a:t>
                      </a:r>
                    </a:p>
                  </a:txBody>
                  <a:tcPr anchor="ctr"/>
                </a:tc>
                <a:tc>
                  <a:txBody>
                    <a:bodyPr/>
                    <a:lstStyle/>
                    <a:p>
                      <a:pPr algn="ctr"/>
                      <a:r>
                        <a:rPr lang="en-GB" sz="2400" dirty="0">
                          <a:latin typeface="Fira Sans" panose="020B0503050000020004" pitchFamily="34" charset="0"/>
                          <a:ea typeface="Fira Sans" panose="020B0503050000020004" pitchFamily="34" charset="0"/>
                        </a:rPr>
                        <a:t>Height of measure above surface / cm</a:t>
                      </a:r>
                    </a:p>
                  </a:txBody>
                  <a:tcPr anchor="ctr"/>
                </a:tc>
                <a:extLst>
                  <a:ext uri="{0D108BD9-81ED-4DB2-BD59-A6C34878D82A}">
                    <a16:rowId xmlns:a16="http://schemas.microsoft.com/office/drawing/2014/main" val="4287826329"/>
                  </a:ext>
                </a:extLst>
              </a:tr>
              <a:tr h="370840">
                <a:tc>
                  <a:txBody>
                    <a:bodyPr/>
                    <a:lstStyle/>
                    <a:p>
                      <a:pPr algn="ctr"/>
                      <a:endParaRPr lang="en-GB" sz="2400" dirty="0">
                        <a:latin typeface="Fira Sans" panose="020B0503050000020004" pitchFamily="34" charset="0"/>
                        <a:ea typeface="Fira Sans" panose="020B0503050000020004" pitchFamily="34" charset="0"/>
                      </a:endParaRPr>
                    </a:p>
                  </a:txBody>
                  <a:tcPr/>
                </a:tc>
                <a:tc>
                  <a:txBody>
                    <a:bodyPr/>
                    <a:lstStyle/>
                    <a:p>
                      <a:pPr algn="ctr"/>
                      <a:endParaRPr lang="en-GB" sz="2400" dirty="0">
                        <a:latin typeface="Fira Sans" panose="020B0503050000020004" pitchFamily="34" charset="0"/>
                        <a:ea typeface="Fira Sans" panose="020B0503050000020004" pitchFamily="34" charset="0"/>
                      </a:endParaRPr>
                    </a:p>
                  </a:txBody>
                  <a:tcPr/>
                </a:tc>
                <a:extLst>
                  <a:ext uri="{0D108BD9-81ED-4DB2-BD59-A6C34878D82A}">
                    <a16:rowId xmlns:a16="http://schemas.microsoft.com/office/drawing/2014/main" val="1492884515"/>
                  </a:ext>
                </a:extLst>
              </a:tr>
              <a:tr h="370840">
                <a:tc>
                  <a:txBody>
                    <a:bodyPr/>
                    <a:lstStyle/>
                    <a:p>
                      <a:pPr algn="ctr"/>
                      <a:endParaRPr lang="en-GB" sz="2400" dirty="0">
                        <a:latin typeface="Fira Sans" panose="020B0503050000020004" pitchFamily="34" charset="0"/>
                        <a:ea typeface="Fira Sans" panose="020B0503050000020004" pitchFamily="34" charset="0"/>
                      </a:endParaRPr>
                    </a:p>
                  </a:txBody>
                  <a:tcPr/>
                </a:tc>
                <a:tc>
                  <a:txBody>
                    <a:bodyPr/>
                    <a:lstStyle/>
                    <a:p>
                      <a:pPr algn="ctr"/>
                      <a:endParaRPr lang="en-GB" sz="2400" dirty="0">
                        <a:latin typeface="Fira Sans" panose="020B0503050000020004" pitchFamily="34" charset="0"/>
                        <a:ea typeface="Fira Sans" panose="020B0503050000020004" pitchFamily="34" charset="0"/>
                      </a:endParaRPr>
                    </a:p>
                  </a:txBody>
                  <a:tcPr/>
                </a:tc>
                <a:extLst>
                  <a:ext uri="{0D108BD9-81ED-4DB2-BD59-A6C34878D82A}">
                    <a16:rowId xmlns:a16="http://schemas.microsoft.com/office/drawing/2014/main" val="2935563552"/>
                  </a:ext>
                </a:extLst>
              </a:tr>
              <a:tr h="370840">
                <a:tc>
                  <a:txBody>
                    <a:bodyPr/>
                    <a:lstStyle/>
                    <a:p>
                      <a:pPr algn="ctr"/>
                      <a:endParaRPr lang="en-GB" sz="2400" dirty="0">
                        <a:latin typeface="Fira Sans" panose="020B0503050000020004" pitchFamily="34" charset="0"/>
                        <a:ea typeface="Fira Sans" panose="020B0503050000020004" pitchFamily="34" charset="0"/>
                      </a:endParaRPr>
                    </a:p>
                  </a:txBody>
                  <a:tcPr/>
                </a:tc>
                <a:tc>
                  <a:txBody>
                    <a:bodyPr/>
                    <a:lstStyle/>
                    <a:p>
                      <a:pPr algn="ctr"/>
                      <a:endParaRPr lang="en-GB" sz="2400" dirty="0">
                        <a:latin typeface="Fira Sans" panose="020B0503050000020004" pitchFamily="34" charset="0"/>
                        <a:ea typeface="Fira Sans" panose="020B0503050000020004" pitchFamily="34" charset="0"/>
                      </a:endParaRPr>
                    </a:p>
                  </a:txBody>
                  <a:tcPr/>
                </a:tc>
                <a:extLst>
                  <a:ext uri="{0D108BD9-81ED-4DB2-BD59-A6C34878D82A}">
                    <a16:rowId xmlns:a16="http://schemas.microsoft.com/office/drawing/2014/main" val="2977247840"/>
                  </a:ext>
                </a:extLst>
              </a:tr>
              <a:tr h="370840">
                <a:tc>
                  <a:txBody>
                    <a:bodyPr/>
                    <a:lstStyle/>
                    <a:p>
                      <a:pPr algn="ctr"/>
                      <a:endParaRPr lang="en-GB" sz="2400" dirty="0">
                        <a:latin typeface="Fira Sans" panose="020B0503050000020004" pitchFamily="34" charset="0"/>
                        <a:ea typeface="Fira Sans" panose="020B0503050000020004" pitchFamily="34" charset="0"/>
                      </a:endParaRPr>
                    </a:p>
                  </a:txBody>
                  <a:tcPr/>
                </a:tc>
                <a:tc>
                  <a:txBody>
                    <a:bodyPr/>
                    <a:lstStyle/>
                    <a:p>
                      <a:pPr algn="ctr"/>
                      <a:endParaRPr lang="en-GB" sz="2400" dirty="0">
                        <a:latin typeface="Fira Sans" panose="020B0503050000020004" pitchFamily="34" charset="0"/>
                        <a:ea typeface="Fira Sans" panose="020B0503050000020004" pitchFamily="34" charset="0"/>
                      </a:endParaRPr>
                    </a:p>
                  </a:txBody>
                  <a:tcPr/>
                </a:tc>
                <a:extLst>
                  <a:ext uri="{0D108BD9-81ED-4DB2-BD59-A6C34878D82A}">
                    <a16:rowId xmlns:a16="http://schemas.microsoft.com/office/drawing/2014/main" val="3646744903"/>
                  </a:ext>
                </a:extLst>
              </a:tr>
              <a:tr h="370840">
                <a:tc>
                  <a:txBody>
                    <a:bodyPr/>
                    <a:lstStyle/>
                    <a:p>
                      <a:pPr algn="ctr"/>
                      <a:endParaRPr lang="en-GB" sz="2400" dirty="0">
                        <a:latin typeface="Fira Sans" panose="020B0503050000020004" pitchFamily="34" charset="0"/>
                        <a:ea typeface="Fira Sans" panose="020B0503050000020004" pitchFamily="34" charset="0"/>
                      </a:endParaRPr>
                    </a:p>
                  </a:txBody>
                  <a:tcPr/>
                </a:tc>
                <a:tc>
                  <a:txBody>
                    <a:bodyPr/>
                    <a:lstStyle/>
                    <a:p>
                      <a:pPr algn="ctr"/>
                      <a:endParaRPr lang="en-GB" sz="2400" dirty="0">
                        <a:latin typeface="Fira Sans" panose="020B0503050000020004" pitchFamily="34" charset="0"/>
                        <a:ea typeface="Fira Sans" panose="020B0503050000020004" pitchFamily="34" charset="0"/>
                      </a:endParaRPr>
                    </a:p>
                  </a:txBody>
                  <a:tcPr/>
                </a:tc>
                <a:extLst>
                  <a:ext uri="{0D108BD9-81ED-4DB2-BD59-A6C34878D82A}">
                    <a16:rowId xmlns:a16="http://schemas.microsoft.com/office/drawing/2014/main" val="1148644118"/>
                  </a:ext>
                </a:extLst>
              </a:tr>
              <a:tr h="370840">
                <a:tc>
                  <a:txBody>
                    <a:bodyPr/>
                    <a:lstStyle/>
                    <a:p>
                      <a:pPr algn="ctr"/>
                      <a:endParaRPr lang="en-GB" sz="2400" dirty="0">
                        <a:latin typeface="Fira Sans" panose="020B0503050000020004" pitchFamily="34" charset="0"/>
                        <a:ea typeface="Fira Sans" panose="020B0503050000020004" pitchFamily="34" charset="0"/>
                      </a:endParaRPr>
                    </a:p>
                  </a:txBody>
                  <a:tcPr/>
                </a:tc>
                <a:tc>
                  <a:txBody>
                    <a:bodyPr/>
                    <a:lstStyle/>
                    <a:p>
                      <a:pPr algn="ctr"/>
                      <a:endParaRPr lang="en-GB" sz="2400" dirty="0">
                        <a:latin typeface="Fira Sans" panose="020B0503050000020004" pitchFamily="34" charset="0"/>
                        <a:ea typeface="Fira Sans" panose="020B0503050000020004" pitchFamily="34" charset="0"/>
                      </a:endParaRPr>
                    </a:p>
                  </a:txBody>
                  <a:tcPr/>
                </a:tc>
                <a:extLst>
                  <a:ext uri="{0D108BD9-81ED-4DB2-BD59-A6C34878D82A}">
                    <a16:rowId xmlns:a16="http://schemas.microsoft.com/office/drawing/2014/main" val="1840205329"/>
                  </a:ext>
                </a:extLst>
              </a:tr>
              <a:tr h="370840">
                <a:tc>
                  <a:txBody>
                    <a:bodyPr/>
                    <a:lstStyle/>
                    <a:p>
                      <a:pPr algn="ctr"/>
                      <a:endParaRPr lang="en-GB" sz="2400" dirty="0">
                        <a:latin typeface="Fira Sans" panose="020B0503050000020004" pitchFamily="34" charset="0"/>
                        <a:ea typeface="Fira Sans" panose="020B0503050000020004" pitchFamily="34" charset="0"/>
                      </a:endParaRPr>
                    </a:p>
                  </a:txBody>
                  <a:tcPr/>
                </a:tc>
                <a:tc>
                  <a:txBody>
                    <a:bodyPr/>
                    <a:lstStyle/>
                    <a:p>
                      <a:pPr algn="ctr"/>
                      <a:endParaRPr lang="en-GB" sz="2400" dirty="0">
                        <a:latin typeface="Fira Sans" panose="020B0503050000020004" pitchFamily="34" charset="0"/>
                        <a:ea typeface="Fira Sans" panose="020B0503050000020004" pitchFamily="34" charset="0"/>
                      </a:endParaRPr>
                    </a:p>
                  </a:txBody>
                  <a:tcPr/>
                </a:tc>
                <a:extLst>
                  <a:ext uri="{0D108BD9-81ED-4DB2-BD59-A6C34878D82A}">
                    <a16:rowId xmlns:a16="http://schemas.microsoft.com/office/drawing/2014/main" val="3211424056"/>
                  </a:ext>
                </a:extLst>
              </a:tr>
              <a:tr h="370840">
                <a:tc>
                  <a:txBody>
                    <a:bodyPr/>
                    <a:lstStyle/>
                    <a:p>
                      <a:pPr algn="ctr"/>
                      <a:endParaRPr lang="en-GB" sz="2400" dirty="0">
                        <a:latin typeface="Fira Sans" panose="020B0503050000020004" pitchFamily="34" charset="0"/>
                        <a:ea typeface="Fira Sans" panose="020B0503050000020004" pitchFamily="34" charset="0"/>
                      </a:endParaRPr>
                    </a:p>
                  </a:txBody>
                  <a:tcPr/>
                </a:tc>
                <a:tc>
                  <a:txBody>
                    <a:bodyPr/>
                    <a:lstStyle/>
                    <a:p>
                      <a:pPr algn="ctr"/>
                      <a:endParaRPr lang="en-GB" sz="2400" dirty="0">
                        <a:latin typeface="Fira Sans" panose="020B0503050000020004" pitchFamily="34" charset="0"/>
                        <a:ea typeface="Fira Sans" panose="020B0503050000020004" pitchFamily="34" charset="0"/>
                      </a:endParaRPr>
                    </a:p>
                  </a:txBody>
                  <a:tcPr/>
                </a:tc>
                <a:extLst>
                  <a:ext uri="{0D108BD9-81ED-4DB2-BD59-A6C34878D82A}">
                    <a16:rowId xmlns:a16="http://schemas.microsoft.com/office/drawing/2014/main" val="2634295035"/>
                  </a:ext>
                </a:extLst>
              </a:tr>
              <a:tr h="370840">
                <a:tc>
                  <a:txBody>
                    <a:bodyPr/>
                    <a:lstStyle/>
                    <a:p>
                      <a:pPr algn="ctr"/>
                      <a:endParaRPr lang="en-GB" sz="2400" dirty="0">
                        <a:latin typeface="Fira Sans" panose="020B0503050000020004" pitchFamily="34" charset="0"/>
                        <a:ea typeface="Fira Sans" panose="020B0503050000020004" pitchFamily="34" charset="0"/>
                      </a:endParaRPr>
                    </a:p>
                  </a:txBody>
                  <a:tcPr/>
                </a:tc>
                <a:tc>
                  <a:txBody>
                    <a:bodyPr/>
                    <a:lstStyle/>
                    <a:p>
                      <a:pPr algn="ctr"/>
                      <a:endParaRPr lang="en-GB" sz="2400" dirty="0">
                        <a:latin typeface="Fira Sans" panose="020B0503050000020004" pitchFamily="34" charset="0"/>
                        <a:ea typeface="Fira Sans" panose="020B0503050000020004" pitchFamily="34" charset="0"/>
                      </a:endParaRPr>
                    </a:p>
                  </a:txBody>
                  <a:tcPr/>
                </a:tc>
                <a:extLst>
                  <a:ext uri="{0D108BD9-81ED-4DB2-BD59-A6C34878D82A}">
                    <a16:rowId xmlns:a16="http://schemas.microsoft.com/office/drawing/2014/main" val="3741977385"/>
                  </a:ext>
                </a:extLst>
              </a:tr>
            </a:tbl>
          </a:graphicData>
        </a:graphic>
      </p:graphicFrame>
      <p:sp>
        <p:nvSpPr>
          <p:cNvPr id="8" name="TextBox 7">
            <a:extLst>
              <a:ext uri="{FF2B5EF4-FFF2-40B4-BE49-F238E27FC236}">
                <a16:creationId xmlns:a16="http://schemas.microsoft.com/office/drawing/2014/main" id="{3A7EEACA-6998-A095-B297-785AA0AA9BA1}"/>
              </a:ext>
            </a:extLst>
          </p:cNvPr>
          <p:cNvSpPr txBox="1"/>
          <p:nvPr/>
        </p:nvSpPr>
        <p:spPr>
          <a:xfrm>
            <a:off x="390848" y="1337659"/>
            <a:ext cx="2396621" cy="2308324"/>
          </a:xfrm>
          <a:prstGeom prst="rect">
            <a:avLst/>
          </a:prstGeom>
          <a:noFill/>
        </p:spPr>
        <p:txBody>
          <a:bodyPr wrap="square" rtlCol="0">
            <a:spAutoFit/>
          </a:bodyPr>
          <a:lstStyle/>
          <a:p>
            <a:r>
              <a:rPr lang="en-GB" sz="3600" dirty="0">
                <a:solidFill>
                  <a:schemeClr val="bg1"/>
                </a:solidFill>
                <a:latin typeface="Fira Sans Medium" panose="020B0603050000020004" pitchFamily="34" charset="0"/>
              </a:rPr>
              <a:t>Modelling ALS:</a:t>
            </a:r>
          </a:p>
          <a:p>
            <a:r>
              <a:rPr lang="en-GB" sz="3600" dirty="0">
                <a:solidFill>
                  <a:schemeClr val="bg1"/>
                </a:solidFill>
                <a:latin typeface="Fira Sans Medium" panose="020B0603050000020004" pitchFamily="34" charset="0"/>
              </a:rPr>
              <a:t>Results table</a:t>
            </a:r>
            <a:endParaRPr lang="en-GB" sz="3600" i="1" spc="-300" dirty="0">
              <a:solidFill>
                <a:schemeClr val="bg1"/>
              </a:solidFill>
              <a:latin typeface="Fira Sans Medium" panose="020B0603050000020004" pitchFamily="34" charset="0"/>
            </a:endParaRPr>
          </a:p>
        </p:txBody>
      </p:sp>
    </p:spTree>
    <p:extLst>
      <p:ext uri="{BB962C8B-B14F-4D97-AF65-F5344CB8AC3E}">
        <p14:creationId xmlns:p14="http://schemas.microsoft.com/office/powerpoint/2010/main" val="7142460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10C939-ABF8-35B9-EB37-9C43719A4D74}"/>
            </a:ext>
          </a:extLst>
        </p:cNvPr>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2C836D0A-5D8A-F267-F944-E7B75AE7D537}"/>
              </a:ext>
            </a:extLst>
          </p:cNvPr>
          <p:cNvSpPr/>
          <p:nvPr/>
        </p:nvSpPr>
        <p:spPr>
          <a:xfrm rot="16200000" flipH="1" flipV="1">
            <a:off x="-1800226" y="1800226"/>
            <a:ext cx="6857999" cy="3257550"/>
          </a:xfrm>
          <a:prstGeom prst="round1Rect">
            <a:avLst>
              <a:gd name="adj" fmla="val 50000"/>
            </a:avLst>
          </a:prstGeom>
          <a:solidFill>
            <a:srgbClr val="4C7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a:extLst>
              <a:ext uri="{FF2B5EF4-FFF2-40B4-BE49-F238E27FC236}">
                <a16:creationId xmlns:a16="http://schemas.microsoft.com/office/drawing/2014/main" id="{7077469F-BCC3-1F46-7031-CD64D21618A9}"/>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88995" y="160644"/>
            <a:ext cx="2598475" cy="900000"/>
          </a:xfrm>
          <a:prstGeom prst="rect">
            <a:avLst/>
          </a:prstGeom>
        </p:spPr>
      </p:pic>
      <p:sp>
        <p:nvSpPr>
          <p:cNvPr id="8" name="TextBox 7">
            <a:extLst>
              <a:ext uri="{FF2B5EF4-FFF2-40B4-BE49-F238E27FC236}">
                <a16:creationId xmlns:a16="http://schemas.microsoft.com/office/drawing/2014/main" id="{CCF5693B-E200-78A0-381A-CDA484A19A96}"/>
              </a:ext>
            </a:extLst>
          </p:cNvPr>
          <p:cNvSpPr txBox="1"/>
          <p:nvPr/>
        </p:nvSpPr>
        <p:spPr>
          <a:xfrm>
            <a:off x="188994" y="1695644"/>
            <a:ext cx="2973305" cy="3416320"/>
          </a:xfrm>
          <a:prstGeom prst="rect">
            <a:avLst/>
          </a:prstGeom>
          <a:noFill/>
        </p:spPr>
        <p:txBody>
          <a:bodyPr wrap="square" rtlCol="0">
            <a:spAutoFit/>
          </a:bodyPr>
          <a:lstStyle/>
          <a:p>
            <a:r>
              <a:rPr lang="en-GB" sz="3600" dirty="0">
                <a:solidFill>
                  <a:schemeClr val="bg1"/>
                </a:solidFill>
                <a:latin typeface="Fira Sans Medium" panose="020B0603050000020004" pitchFamily="34" charset="0"/>
              </a:rPr>
              <a:t>Modelling ALS</a:t>
            </a:r>
          </a:p>
          <a:p>
            <a:endParaRPr lang="en-GB" sz="3600" dirty="0">
              <a:solidFill>
                <a:schemeClr val="bg1"/>
              </a:solidFill>
              <a:latin typeface="Fira Sans Medium" panose="020B0603050000020004" pitchFamily="34" charset="0"/>
            </a:endParaRPr>
          </a:p>
          <a:p>
            <a:r>
              <a:rPr lang="en-GB" sz="2800" dirty="0">
                <a:solidFill>
                  <a:schemeClr val="bg1"/>
                </a:solidFill>
                <a:latin typeface="Fira Sans" panose="020B0503050000020004" pitchFamily="34" charset="0"/>
                <a:ea typeface="Fira Sans" panose="020B0503050000020004" pitchFamily="34" charset="0"/>
              </a:rPr>
              <a:t>What to do when</a:t>
            </a:r>
          </a:p>
          <a:p>
            <a:pPr marL="342900" indent="-342900">
              <a:buFont typeface="Arial" panose="020B0604020202020204" pitchFamily="34" charset="0"/>
              <a:buChar char="•"/>
            </a:pPr>
            <a:r>
              <a:rPr lang="en-GB" sz="2000" dirty="0">
                <a:solidFill>
                  <a:schemeClr val="bg1"/>
                </a:solidFill>
                <a:latin typeface="Fira Sans" panose="020B0503050000020004" pitchFamily="34" charset="0"/>
                <a:ea typeface="Fira Sans" panose="020B0503050000020004" pitchFamily="34" charset="0"/>
              </a:rPr>
              <a:t>everyone has a results table</a:t>
            </a:r>
          </a:p>
          <a:p>
            <a:pPr marL="342900" indent="-342900">
              <a:buFont typeface="Arial" panose="020B0604020202020204" pitchFamily="34" charset="0"/>
              <a:buChar char="•"/>
            </a:pPr>
            <a:r>
              <a:rPr lang="en-GB" sz="2000" dirty="0">
                <a:solidFill>
                  <a:schemeClr val="bg1"/>
                </a:solidFill>
                <a:latin typeface="Fira Sans" panose="020B0503050000020004" pitchFamily="34" charset="0"/>
                <a:ea typeface="Fira Sans" panose="020B0503050000020004" pitchFamily="34" charset="0"/>
              </a:rPr>
              <a:t>Group B have set some blocks</a:t>
            </a:r>
          </a:p>
        </p:txBody>
      </p:sp>
      <p:pic>
        <p:nvPicPr>
          <p:cNvPr id="4" name="Picture 3" descr="A magnifying glass with a logo&#10;&#10;AI-generated content may be incorrect.">
            <a:extLst>
              <a:ext uri="{FF2B5EF4-FFF2-40B4-BE49-F238E27FC236}">
                <a16:creationId xmlns:a16="http://schemas.microsoft.com/office/drawing/2014/main" id="{D5448B34-B21C-02AC-8CE6-C9B75550474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486181" y="5856400"/>
            <a:ext cx="1607563" cy="900000"/>
          </a:xfrm>
          <a:prstGeom prst="rect">
            <a:avLst/>
          </a:prstGeom>
        </p:spPr>
      </p:pic>
      <p:sp>
        <p:nvSpPr>
          <p:cNvPr id="5" name="TextBox 4">
            <a:extLst>
              <a:ext uri="{FF2B5EF4-FFF2-40B4-BE49-F238E27FC236}">
                <a16:creationId xmlns:a16="http://schemas.microsoft.com/office/drawing/2014/main" id="{98281652-D09B-EA44-E6AD-218533DCB258}"/>
              </a:ext>
            </a:extLst>
          </p:cNvPr>
          <p:cNvSpPr txBox="1"/>
          <p:nvPr/>
        </p:nvSpPr>
        <p:spPr>
          <a:xfrm>
            <a:off x="3524250" y="752475"/>
            <a:ext cx="8007350" cy="4893647"/>
          </a:xfrm>
          <a:prstGeom prst="rect">
            <a:avLst/>
          </a:prstGeom>
          <a:noFill/>
        </p:spPr>
        <p:txBody>
          <a:bodyPr wrap="square" rtlCol="0">
            <a:spAutoFit/>
          </a:bodyPr>
          <a:lstStyle/>
          <a:p>
            <a:r>
              <a:rPr lang="en-GB" sz="2400" dirty="0">
                <a:latin typeface="Fira Sans" panose="020B0503050000020004" pitchFamily="34" charset="0"/>
                <a:ea typeface="Fira Sans" panose="020B0503050000020004" pitchFamily="34" charset="0"/>
              </a:rPr>
              <a:t>One person from Group B:</a:t>
            </a:r>
          </a:p>
          <a:p>
            <a:pPr marL="342900" indent="-342900">
              <a:buFont typeface="Arial" panose="020B0604020202020204" pitchFamily="34" charset="0"/>
              <a:buChar char="•"/>
            </a:pPr>
            <a:r>
              <a:rPr lang="en-GB" sz="2400" dirty="0">
                <a:latin typeface="Fira Sans" panose="020B0503050000020004" pitchFamily="34" charset="0"/>
                <a:ea typeface="Fira Sans" panose="020B0503050000020004" pitchFamily="34" charset="0"/>
              </a:rPr>
              <a:t>Make a drawing showing the height, width and position of each block.</a:t>
            </a:r>
          </a:p>
          <a:p>
            <a:endParaRPr lang="en-GB" sz="2400" dirty="0">
              <a:latin typeface="Fira Sans" panose="020B0503050000020004" pitchFamily="34" charset="0"/>
              <a:ea typeface="Fira Sans" panose="020B0503050000020004" pitchFamily="34" charset="0"/>
            </a:endParaRPr>
          </a:p>
          <a:p>
            <a:r>
              <a:rPr lang="en-GB" sz="2400" dirty="0">
                <a:latin typeface="Fira Sans" panose="020B0503050000020004" pitchFamily="34" charset="0"/>
                <a:ea typeface="Fira Sans" panose="020B0503050000020004" pitchFamily="34" charset="0"/>
              </a:rPr>
              <a:t>Meanwhile:</a:t>
            </a:r>
          </a:p>
          <a:p>
            <a:pPr marL="342900" indent="-342900">
              <a:buFont typeface="Arial" panose="020B0604020202020204" pitchFamily="34" charset="0"/>
              <a:buChar char="•"/>
            </a:pPr>
            <a:r>
              <a:rPr lang="en-GB" sz="2400" dirty="0">
                <a:latin typeface="Fira Sans" panose="020B0503050000020004" pitchFamily="34" charset="0"/>
                <a:ea typeface="Fira Sans" panose="020B0503050000020004" pitchFamily="34" charset="0"/>
              </a:rPr>
              <a:t>Group A choose a position along the rule. </a:t>
            </a:r>
          </a:p>
          <a:p>
            <a:pPr marL="342900" indent="-342900">
              <a:buFont typeface="Arial" panose="020B0604020202020204" pitchFamily="34" charset="0"/>
              <a:buChar char="•"/>
            </a:pPr>
            <a:r>
              <a:rPr lang="en-GB" sz="2400" dirty="0">
                <a:latin typeface="Fira Sans" panose="020B0503050000020004" pitchFamily="34" charset="0"/>
                <a:ea typeface="Fira Sans" panose="020B0503050000020004" pitchFamily="34" charset="0"/>
              </a:rPr>
              <a:t>Rest of Group B move the laser measure to this position and take a reading.</a:t>
            </a:r>
          </a:p>
          <a:p>
            <a:pPr marL="342900" indent="-342900">
              <a:buFont typeface="Arial" panose="020B0604020202020204" pitchFamily="34" charset="0"/>
              <a:buChar char="•"/>
            </a:pPr>
            <a:r>
              <a:rPr lang="en-GB" sz="2400" dirty="0">
                <a:latin typeface="Fira Sans" panose="020B0503050000020004" pitchFamily="34" charset="0"/>
                <a:ea typeface="Fira Sans" panose="020B0503050000020004" pitchFamily="34" charset="0"/>
              </a:rPr>
              <a:t>Group A write the result in their tables.</a:t>
            </a:r>
          </a:p>
          <a:p>
            <a:r>
              <a:rPr lang="en-GB" sz="2400" dirty="0">
                <a:latin typeface="Fira Sans" panose="020B0503050000020004" pitchFamily="34" charset="0"/>
                <a:ea typeface="Fira Sans" panose="020B0503050000020004" pitchFamily="34" charset="0"/>
              </a:rPr>
              <a:t>Continue until Group A have about 15 readings.</a:t>
            </a:r>
          </a:p>
          <a:p>
            <a:endParaRPr lang="en-GB" sz="2400" dirty="0">
              <a:latin typeface="Fira Sans" panose="020B0503050000020004" pitchFamily="34" charset="0"/>
              <a:ea typeface="Fira Sans" panose="020B0503050000020004" pitchFamily="34" charset="0"/>
            </a:endParaRPr>
          </a:p>
          <a:p>
            <a:r>
              <a:rPr lang="en-GB" sz="2400" dirty="0">
                <a:latin typeface="Fira Sans" panose="020B0503050000020004" pitchFamily="34" charset="0"/>
                <a:ea typeface="Fira Sans" panose="020B0503050000020004" pitchFamily="34" charset="0"/>
              </a:rPr>
              <a:t>Group A and B swap places: </a:t>
            </a:r>
          </a:p>
          <a:p>
            <a:pPr marL="342900" indent="-342900">
              <a:buFont typeface="Arial" panose="020B0604020202020204" pitchFamily="34" charset="0"/>
              <a:buChar char="•"/>
            </a:pPr>
            <a:r>
              <a:rPr lang="en-GB" sz="2400" dirty="0">
                <a:latin typeface="Fira Sans" panose="020B0503050000020004" pitchFamily="34" charset="0"/>
                <a:ea typeface="Fira Sans" panose="020B0503050000020004" pitchFamily="34" charset="0"/>
              </a:rPr>
              <a:t>Group A make a new arrangement for Group B to find. </a:t>
            </a:r>
          </a:p>
        </p:txBody>
      </p:sp>
    </p:spTree>
    <p:extLst>
      <p:ext uri="{BB962C8B-B14F-4D97-AF65-F5344CB8AC3E}">
        <p14:creationId xmlns:p14="http://schemas.microsoft.com/office/powerpoint/2010/main" val="16299117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0F0E2-9626-F0F0-4684-5BBDA04C3501}"/>
            </a:ext>
          </a:extLst>
        </p:cNvPr>
        <p:cNvGrpSpPr/>
        <p:nvPr/>
      </p:nvGrpSpPr>
      <p:grpSpPr>
        <a:xfrm>
          <a:off x="0" y="0"/>
          <a:ext cx="0" cy="0"/>
          <a:chOff x="0" y="0"/>
          <a:chExt cx="0" cy="0"/>
        </a:xfrm>
      </p:grpSpPr>
      <p:pic>
        <p:nvPicPr>
          <p:cNvPr id="4" name="Picture 3" descr="A magnifying glass with a logo&#10;&#10;AI-generated content may be incorrect.">
            <a:extLst>
              <a:ext uri="{FF2B5EF4-FFF2-40B4-BE49-F238E27FC236}">
                <a16:creationId xmlns:a16="http://schemas.microsoft.com/office/drawing/2014/main" id="{041C0CAD-71FF-F10C-7E19-71F2B3A4D4C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86181" y="5856400"/>
            <a:ext cx="1607563" cy="900000"/>
          </a:xfrm>
          <a:prstGeom prst="rect">
            <a:avLst/>
          </a:prstGeom>
        </p:spPr>
      </p:pic>
      <p:sp>
        <p:nvSpPr>
          <p:cNvPr id="2" name="Rectangle: Single Corner Rounded 1">
            <a:extLst>
              <a:ext uri="{FF2B5EF4-FFF2-40B4-BE49-F238E27FC236}">
                <a16:creationId xmlns:a16="http://schemas.microsoft.com/office/drawing/2014/main" id="{8E4B1438-8AA8-F148-019C-A5D866BB2D53}"/>
              </a:ext>
            </a:extLst>
          </p:cNvPr>
          <p:cNvSpPr/>
          <p:nvPr/>
        </p:nvSpPr>
        <p:spPr>
          <a:xfrm rot="16200000" flipH="1" flipV="1">
            <a:off x="-1940767" y="1940768"/>
            <a:ext cx="6857999" cy="2976465"/>
          </a:xfrm>
          <a:prstGeom prst="round1Rect">
            <a:avLst>
              <a:gd name="adj" fmla="val 50000"/>
            </a:avLst>
          </a:prstGeom>
          <a:solidFill>
            <a:srgbClr val="4C7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a:extLst>
              <a:ext uri="{FF2B5EF4-FFF2-40B4-BE49-F238E27FC236}">
                <a16:creationId xmlns:a16="http://schemas.microsoft.com/office/drawing/2014/main" id="{93586C48-7BC2-A9F4-092B-A933F28ACAB0}"/>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188995" y="160644"/>
            <a:ext cx="2598475" cy="900000"/>
          </a:xfrm>
          <a:prstGeom prst="rect">
            <a:avLst/>
          </a:prstGeom>
        </p:spPr>
      </p:pic>
      <p:graphicFrame>
        <p:nvGraphicFramePr>
          <p:cNvPr id="6" name="Table 7">
            <a:extLst>
              <a:ext uri="{FF2B5EF4-FFF2-40B4-BE49-F238E27FC236}">
                <a16:creationId xmlns:a16="http://schemas.microsoft.com/office/drawing/2014/main" id="{AEFF229D-0B12-45BC-9B10-B5C459A5C958}"/>
              </a:ext>
            </a:extLst>
          </p:cNvPr>
          <p:cNvGraphicFramePr>
            <a:graphicFrameLocks noGrp="1"/>
          </p:cNvGraphicFramePr>
          <p:nvPr>
            <p:extLst>
              <p:ext uri="{D42A27DB-BD31-4B8C-83A1-F6EECF244321}">
                <p14:modId xmlns:p14="http://schemas.microsoft.com/office/powerpoint/2010/main" val="2505109911"/>
              </p:ext>
            </p:extLst>
          </p:nvPr>
        </p:nvGraphicFramePr>
        <p:xfrm>
          <a:off x="3367316" y="453721"/>
          <a:ext cx="3852000" cy="5303520"/>
        </p:xfrm>
        <a:graphic>
          <a:graphicData uri="http://schemas.openxmlformats.org/drawingml/2006/table">
            <a:tbl>
              <a:tblPr firstRow="1" bandRow="1">
                <a:tableStyleId>{5C22544A-7EE6-4342-B048-85BDC9FD1C3A}</a:tableStyleId>
              </a:tblPr>
              <a:tblGrid>
                <a:gridCol w="1512000">
                  <a:extLst>
                    <a:ext uri="{9D8B030D-6E8A-4147-A177-3AD203B41FA5}">
                      <a16:colId xmlns:a16="http://schemas.microsoft.com/office/drawing/2014/main" val="1851791923"/>
                    </a:ext>
                  </a:extLst>
                </a:gridCol>
                <a:gridCol w="2340000">
                  <a:extLst>
                    <a:ext uri="{9D8B030D-6E8A-4147-A177-3AD203B41FA5}">
                      <a16:colId xmlns:a16="http://schemas.microsoft.com/office/drawing/2014/main" val="174887730"/>
                    </a:ext>
                  </a:extLst>
                </a:gridCol>
              </a:tblGrid>
              <a:tr h="370840">
                <a:tc>
                  <a:txBody>
                    <a:bodyPr/>
                    <a:lstStyle/>
                    <a:p>
                      <a:pPr algn="ctr"/>
                      <a:r>
                        <a:rPr lang="en-GB" sz="2400" dirty="0">
                          <a:latin typeface="Fira Sans" panose="020B0503050000020004" pitchFamily="34" charset="0"/>
                          <a:ea typeface="Fira Sans" panose="020B0503050000020004" pitchFamily="34" charset="0"/>
                        </a:rPr>
                        <a:t>Distance along rule / cm</a:t>
                      </a:r>
                    </a:p>
                  </a:txBody>
                  <a:tcPr anchor="ctr"/>
                </a:tc>
                <a:tc>
                  <a:txBody>
                    <a:bodyPr/>
                    <a:lstStyle/>
                    <a:p>
                      <a:pPr algn="ctr"/>
                      <a:r>
                        <a:rPr lang="en-GB" sz="2400" dirty="0">
                          <a:latin typeface="Fira Sans" panose="020B0503050000020004" pitchFamily="34" charset="0"/>
                          <a:ea typeface="Fira Sans" panose="020B0503050000020004" pitchFamily="34" charset="0"/>
                        </a:rPr>
                        <a:t>Height of measure above surface / cm</a:t>
                      </a:r>
                    </a:p>
                  </a:txBody>
                  <a:tcPr anchor="ctr"/>
                </a:tc>
                <a:extLst>
                  <a:ext uri="{0D108BD9-81ED-4DB2-BD59-A6C34878D82A}">
                    <a16:rowId xmlns:a16="http://schemas.microsoft.com/office/drawing/2014/main" val="4287826329"/>
                  </a:ext>
                </a:extLst>
              </a:tr>
              <a:tr h="370840">
                <a:tc>
                  <a:txBody>
                    <a:bodyPr/>
                    <a:lstStyle/>
                    <a:p>
                      <a:pPr algn="ctr"/>
                      <a:r>
                        <a:rPr lang="en-GB" sz="2400" dirty="0">
                          <a:latin typeface="Fira Sans" panose="020B0503050000020004" pitchFamily="34" charset="0"/>
                          <a:ea typeface="Fira Sans" panose="020B0503050000020004" pitchFamily="34" charset="0"/>
                        </a:rPr>
                        <a:t>10</a:t>
                      </a:r>
                    </a:p>
                  </a:txBody>
                  <a:tcPr/>
                </a:tc>
                <a:tc>
                  <a:txBody>
                    <a:bodyPr/>
                    <a:lstStyle/>
                    <a:p>
                      <a:pPr algn="ctr"/>
                      <a:r>
                        <a:rPr lang="en-GB" sz="2400" dirty="0">
                          <a:latin typeface="Fira Sans" panose="020B0503050000020004" pitchFamily="34" charset="0"/>
                          <a:ea typeface="Fira Sans" panose="020B0503050000020004" pitchFamily="34" charset="0"/>
                        </a:rPr>
                        <a:t>10.2</a:t>
                      </a:r>
                    </a:p>
                  </a:txBody>
                  <a:tcPr/>
                </a:tc>
                <a:extLst>
                  <a:ext uri="{0D108BD9-81ED-4DB2-BD59-A6C34878D82A}">
                    <a16:rowId xmlns:a16="http://schemas.microsoft.com/office/drawing/2014/main" val="1492884515"/>
                  </a:ext>
                </a:extLst>
              </a:tr>
              <a:tr h="370840">
                <a:tc>
                  <a:txBody>
                    <a:bodyPr/>
                    <a:lstStyle/>
                    <a:p>
                      <a:pPr algn="ctr"/>
                      <a:r>
                        <a:rPr lang="en-GB" sz="2400" dirty="0">
                          <a:latin typeface="Fira Sans" panose="020B0503050000020004" pitchFamily="34" charset="0"/>
                          <a:ea typeface="Fira Sans" panose="020B0503050000020004" pitchFamily="34" charset="0"/>
                        </a:rPr>
                        <a:t>15</a:t>
                      </a:r>
                    </a:p>
                  </a:txBody>
                  <a:tcPr/>
                </a:tc>
                <a:tc>
                  <a:txBody>
                    <a:bodyPr/>
                    <a:lstStyle/>
                    <a:p>
                      <a:pPr algn="ctr"/>
                      <a:r>
                        <a:rPr lang="en-GB" sz="2400" dirty="0">
                          <a:latin typeface="Fira Sans" panose="020B0503050000020004" pitchFamily="34" charset="0"/>
                          <a:ea typeface="Fira Sans" panose="020B0503050000020004" pitchFamily="34" charset="0"/>
                        </a:rPr>
                        <a:t>11.0</a:t>
                      </a:r>
                    </a:p>
                  </a:txBody>
                  <a:tcPr/>
                </a:tc>
                <a:extLst>
                  <a:ext uri="{0D108BD9-81ED-4DB2-BD59-A6C34878D82A}">
                    <a16:rowId xmlns:a16="http://schemas.microsoft.com/office/drawing/2014/main" val="2935563552"/>
                  </a:ext>
                </a:extLst>
              </a:tr>
              <a:tr h="370840">
                <a:tc>
                  <a:txBody>
                    <a:bodyPr/>
                    <a:lstStyle/>
                    <a:p>
                      <a:pPr algn="ctr"/>
                      <a:r>
                        <a:rPr lang="en-GB" sz="2400" dirty="0">
                          <a:latin typeface="Fira Sans" panose="020B0503050000020004" pitchFamily="34" charset="0"/>
                          <a:ea typeface="Fira Sans" panose="020B0503050000020004" pitchFamily="34" charset="0"/>
                        </a:rPr>
                        <a:t>20</a:t>
                      </a:r>
                    </a:p>
                  </a:txBody>
                  <a:tcPr/>
                </a:tc>
                <a:tc>
                  <a:txBody>
                    <a:bodyPr/>
                    <a:lstStyle/>
                    <a:p>
                      <a:pPr algn="ctr"/>
                      <a:r>
                        <a:rPr lang="en-GB" sz="2400" dirty="0">
                          <a:latin typeface="Fira Sans" panose="020B0503050000020004" pitchFamily="34" charset="0"/>
                          <a:ea typeface="Fira Sans" panose="020B0503050000020004" pitchFamily="34" charset="0"/>
                        </a:rPr>
                        <a:t>11.0</a:t>
                      </a:r>
                    </a:p>
                  </a:txBody>
                  <a:tcPr/>
                </a:tc>
                <a:extLst>
                  <a:ext uri="{0D108BD9-81ED-4DB2-BD59-A6C34878D82A}">
                    <a16:rowId xmlns:a16="http://schemas.microsoft.com/office/drawing/2014/main" val="2977247840"/>
                  </a:ext>
                </a:extLst>
              </a:tr>
              <a:tr h="370840">
                <a:tc>
                  <a:txBody>
                    <a:bodyPr/>
                    <a:lstStyle/>
                    <a:p>
                      <a:pPr algn="ctr"/>
                      <a:r>
                        <a:rPr lang="en-GB" sz="2400" dirty="0">
                          <a:latin typeface="Fira Sans" panose="020B0503050000020004" pitchFamily="34" charset="0"/>
                          <a:ea typeface="Fira Sans" panose="020B0503050000020004" pitchFamily="34" charset="0"/>
                        </a:rPr>
                        <a:t>25</a:t>
                      </a:r>
                    </a:p>
                  </a:txBody>
                  <a:tcPr/>
                </a:tc>
                <a:tc>
                  <a:txBody>
                    <a:bodyPr/>
                    <a:lstStyle/>
                    <a:p>
                      <a:pPr algn="ctr"/>
                      <a:r>
                        <a:rPr lang="en-GB" sz="2400" dirty="0">
                          <a:latin typeface="Fira Sans" panose="020B0503050000020004" pitchFamily="34" charset="0"/>
                          <a:ea typeface="Fira Sans" panose="020B0503050000020004" pitchFamily="34" charset="0"/>
                        </a:rPr>
                        <a:t>11.0</a:t>
                      </a:r>
                    </a:p>
                  </a:txBody>
                  <a:tcPr/>
                </a:tc>
                <a:extLst>
                  <a:ext uri="{0D108BD9-81ED-4DB2-BD59-A6C34878D82A}">
                    <a16:rowId xmlns:a16="http://schemas.microsoft.com/office/drawing/2014/main" val="3646744903"/>
                  </a:ext>
                </a:extLst>
              </a:tr>
              <a:tr h="370840">
                <a:tc>
                  <a:txBody>
                    <a:bodyPr/>
                    <a:lstStyle/>
                    <a:p>
                      <a:pPr algn="ctr"/>
                      <a:r>
                        <a:rPr lang="en-GB" sz="2400" dirty="0">
                          <a:latin typeface="Fira Sans" panose="020B0503050000020004" pitchFamily="34" charset="0"/>
                          <a:ea typeface="Fira Sans" panose="020B0503050000020004" pitchFamily="34" charset="0"/>
                        </a:rPr>
                        <a:t>30</a:t>
                      </a:r>
                    </a:p>
                  </a:txBody>
                  <a:tcPr/>
                </a:tc>
                <a:tc>
                  <a:txBody>
                    <a:bodyPr/>
                    <a:lstStyle/>
                    <a:p>
                      <a:pPr algn="ctr"/>
                      <a:r>
                        <a:rPr lang="en-GB" sz="2400" dirty="0">
                          <a:latin typeface="Fira Sans" panose="020B0503050000020004" pitchFamily="34" charset="0"/>
                          <a:ea typeface="Fira Sans" panose="020B0503050000020004" pitchFamily="34" charset="0"/>
                        </a:rPr>
                        <a:t>4.8</a:t>
                      </a:r>
                    </a:p>
                  </a:txBody>
                  <a:tcPr/>
                </a:tc>
                <a:extLst>
                  <a:ext uri="{0D108BD9-81ED-4DB2-BD59-A6C34878D82A}">
                    <a16:rowId xmlns:a16="http://schemas.microsoft.com/office/drawing/2014/main" val="1148644118"/>
                  </a:ext>
                </a:extLst>
              </a:tr>
              <a:tr h="370840">
                <a:tc>
                  <a:txBody>
                    <a:bodyPr/>
                    <a:lstStyle/>
                    <a:p>
                      <a:pPr algn="ctr"/>
                      <a:r>
                        <a:rPr lang="en-GB" sz="2400" dirty="0">
                          <a:latin typeface="Fira Sans" panose="020B0503050000020004" pitchFamily="34" charset="0"/>
                          <a:ea typeface="Fira Sans" panose="020B0503050000020004" pitchFamily="34" charset="0"/>
                        </a:rPr>
                        <a:t>35</a:t>
                      </a:r>
                    </a:p>
                  </a:txBody>
                  <a:tcPr/>
                </a:tc>
                <a:tc>
                  <a:txBody>
                    <a:bodyPr/>
                    <a:lstStyle/>
                    <a:p>
                      <a:pPr algn="ctr"/>
                      <a:r>
                        <a:rPr lang="en-GB" sz="2400" dirty="0">
                          <a:latin typeface="Fira Sans" panose="020B0503050000020004" pitchFamily="34" charset="0"/>
                          <a:ea typeface="Fira Sans" panose="020B0503050000020004" pitchFamily="34" charset="0"/>
                        </a:rPr>
                        <a:t>4.8</a:t>
                      </a:r>
                    </a:p>
                  </a:txBody>
                  <a:tcPr/>
                </a:tc>
                <a:extLst>
                  <a:ext uri="{0D108BD9-81ED-4DB2-BD59-A6C34878D82A}">
                    <a16:rowId xmlns:a16="http://schemas.microsoft.com/office/drawing/2014/main" val="1840205329"/>
                  </a:ext>
                </a:extLst>
              </a:tr>
              <a:tr h="370840">
                <a:tc>
                  <a:txBody>
                    <a:bodyPr/>
                    <a:lstStyle/>
                    <a:p>
                      <a:pPr algn="ctr"/>
                      <a:r>
                        <a:rPr lang="en-GB" sz="2400" dirty="0">
                          <a:latin typeface="Fira Sans" panose="020B0503050000020004" pitchFamily="34" charset="0"/>
                          <a:ea typeface="Fira Sans" panose="020B0503050000020004" pitchFamily="34" charset="0"/>
                        </a:rPr>
                        <a:t>40</a:t>
                      </a:r>
                    </a:p>
                  </a:txBody>
                  <a:tcPr/>
                </a:tc>
                <a:tc>
                  <a:txBody>
                    <a:bodyPr/>
                    <a:lstStyle/>
                    <a:p>
                      <a:pPr algn="ctr"/>
                      <a:r>
                        <a:rPr lang="en-GB" sz="2400" dirty="0">
                          <a:latin typeface="Fira Sans" panose="020B0503050000020004" pitchFamily="34" charset="0"/>
                          <a:ea typeface="Fira Sans" panose="020B0503050000020004" pitchFamily="34" charset="0"/>
                        </a:rPr>
                        <a:t>4.8</a:t>
                      </a:r>
                    </a:p>
                  </a:txBody>
                  <a:tcPr/>
                </a:tc>
                <a:extLst>
                  <a:ext uri="{0D108BD9-81ED-4DB2-BD59-A6C34878D82A}">
                    <a16:rowId xmlns:a16="http://schemas.microsoft.com/office/drawing/2014/main" val="3211424056"/>
                  </a:ext>
                </a:extLst>
              </a:tr>
              <a:tr h="370840">
                <a:tc>
                  <a:txBody>
                    <a:bodyPr/>
                    <a:lstStyle/>
                    <a:p>
                      <a:pPr algn="ctr"/>
                      <a:r>
                        <a:rPr lang="en-GB" sz="2400" dirty="0">
                          <a:latin typeface="Fira Sans" panose="020B0503050000020004" pitchFamily="34" charset="0"/>
                          <a:ea typeface="Fira Sans" panose="020B0503050000020004" pitchFamily="34" charset="0"/>
                        </a:rPr>
                        <a:t>45</a:t>
                      </a:r>
                    </a:p>
                  </a:txBody>
                  <a:tcPr/>
                </a:tc>
                <a:tc>
                  <a:txBody>
                    <a:bodyPr/>
                    <a:lstStyle/>
                    <a:p>
                      <a:pPr algn="ctr"/>
                      <a:r>
                        <a:rPr lang="en-GB" sz="2400" dirty="0">
                          <a:latin typeface="Fira Sans" panose="020B0503050000020004" pitchFamily="34" charset="0"/>
                          <a:ea typeface="Fira Sans" panose="020B0503050000020004" pitchFamily="34" charset="0"/>
                        </a:rPr>
                        <a:t>8.8</a:t>
                      </a:r>
                    </a:p>
                  </a:txBody>
                  <a:tcPr/>
                </a:tc>
                <a:extLst>
                  <a:ext uri="{0D108BD9-81ED-4DB2-BD59-A6C34878D82A}">
                    <a16:rowId xmlns:a16="http://schemas.microsoft.com/office/drawing/2014/main" val="2634295035"/>
                  </a:ext>
                </a:extLst>
              </a:tr>
              <a:tr h="370840">
                <a:tc>
                  <a:txBody>
                    <a:bodyPr/>
                    <a:lstStyle/>
                    <a:p>
                      <a:pPr algn="ctr"/>
                      <a:r>
                        <a:rPr lang="en-GB" sz="2400" dirty="0">
                          <a:latin typeface="Fira Sans" panose="020B0503050000020004" pitchFamily="34" charset="0"/>
                          <a:ea typeface="Fira Sans" panose="020B0503050000020004" pitchFamily="34" charset="0"/>
                        </a:rPr>
                        <a:t>50</a:t>
                      </a:r>
                    </a:p>
                  </a:txBody>
                  <a:tcPr/>
                </a:tc>
                <a:tc>
                  <a:txBody>
                    <a:bodyPr/>
                    <a:lstStyle/>
                    <a:p>
                      <a:pPr algn="ctr"/>
                      <a:r>
                        <a:rPr lang="en-GB" sz="2400" dirty="0">
                          <a:latin typeface="Fira Sans" panose="020B0503050000020004" pitchFamily="34" charset="0"/>
                          <a:ea typeface="Fira Sans" panose="020B0503050000020004" pitchFamily="34" charset="0"/>
                        </a:rPr>
                        <a:t>8.2</a:t>
                      </a:r>
                    </a:p>
                  </a:txBody>
                  <a:tcPr/>
                </a:tc>
                <a:extLst>
                  <a:ext uri="{0D108BD9-81ED-4DB2-BD59-A6C34878D82A}">
                    <a16:rowId xmlns:a16="http://schemas.microsoft.com/office/drawing/2014/main" val="3741977385"/>
                  </a:ext>
                </a:extLst>
              </a:tr>
            </a:tbl>
          </a:graphicData>
        </a:graphic>
      </p:graphicFrame>
      <p:sp>
        <p:nvSpPr>
          <p:cNvPr id="8" name="TextBox 7">
            <a:extLst>
              <a:ext uri="{FF2B5EF4-FFF2-40B4-BE49-F238E27FC236}">
                <a16:creationId xmlns:a16="http://schemas.microsoft.com/office/drawing/2014/main" id="{60F6357F-9DC8-41E3-8032-966CE489B392}"/>
              </a:ext>
            </a:extLst>
          </p:cNvPr>
          <p:cNvSpPr txBox="1"/>
          <p:nvPr/>
        </p:nvSpPr>
        <p:spPr>
          <a:xfrm>
            <a:off x="390848" y="1337659"/>
            <a:ext cx="2396621" cy="2308324"/>
          </a:xfrm>
          <a:prstGeom prst="rect">
            <a:avLst/>
          </a:prstGeom>
          <a:noFill/>
        </p:spPr>
        <p:txBody>
          <a:bodyPr wrap="square" rtlCol="0">
            <a:spAutoFit/>
          </a:bodyPr>
          <a:lstStyle/>
          <a:p>
            <a:r>
              <a:rPr lang="en-GB" sz="3600" dirty="0">
                <a:solidFill>
                  <a:schemeClr val="bg1"/>
                </a:solidFill>
                <a:latin typeface="Fira Sans Medium" panose="020B0603050000020004" pitchFamily="34" charset="0"/>
              </a:rPr>
              <a:t>Modelling ALS:</a:t>
            </a:r>
          </a:p>
          <a:p>
            <a:r>
              <a:rPr lang="en-GB" sz="3600" dirty="0">
                <a:solidFill>
                  <a:schemeClr val="bg1"/>
                </a:solidFill>
                <a:latin typeface="Fira Sans Medium" panose="020B0603050000020004" pitchFamily="34" charset="0"/>
              </a:rPr>
              <a:t>Sample results</a:t>
            </a:r>
            <a:endParaRPr lang="en-GB" sz="3600" i="1" spc="-300" dirty="0">
              <a:solidFill>
                <a:schemeClr val="bg1"/>
              </a:solidFill>
              <a:latin typeface="Fira Sans Medium" panose="020B0603050000020004" pitchFamily="34" charset="0"/>
            </a:endParaRPr>
          </a:p>
        </p:txBody>
      </p:sp>
      <p:graphicFrame>
        <p:nvGraphicFramePr>
          <p:cNvPr id="5" name="Table 7">
            <a:extLst>
              <a:ext uri="{FF2B5EF4-FFF2-40B4-BE49-F238E27FC236}">
                <a16:creationId xmlns:a16="http://schemas.microsoft.com/office/drawing/2014/main" id="{48B527A1-ECBD-F5F2-675B-AD6F4888680C}"/>
              </a:ext>
            </a:extLst>
          </p:cNvPr>
          <p:cNvGraphicFramePr>
            <a:graphicFrameLocks noGrp="1"/>
          </p:cNvGraphicFramePr>
          <p:nvPr>
            <p:extLst>
              <p:ext uri="{D42A27DB-BD31-4B8C-83A1-F6EECF244321}">
                <p14:modId xmlns:p14="http://schemas.microsoft.com/office/powerpoint/2010/main" val="2853210848"/>
              </p:ext>
            </p:extLst>
          </p:nvPr>
        </p:nvGraphicFramePr>
        <p:xfrm>
          <a:off x="7437962" y="438519"/>
          <a:ext cx="3852000" cy="4846320"/>
        </p:xfrm>
        <a:graphic>
          <a:graphicData uri="http://schemas.openxmlformats.org/drawingml/2006/table">
            <a:tbl>
              <a:tblPr firstRow="1" bandRow="1">
                <a:tableStyleId>{5C22544A-7EE6-4342-B048-85BDC9FD1C3A}</a:tableStyleId>
              </a:tblPr>
              <a:tblGrid>
                <a:gridCol w="1512000">
                  <a:extLst>
                    <a:ext uri="{9D8B030D-6E8A-4147-A177-3AD203B41FA5}">
                      <a16:colId xmlns:a16="http://schemas.microsoft.com/office/drawing/2014/main" val="1851791923"/>
                    </a:ext>
                  </a:extLst>
                </a:gridCol>
                <a:gridCol w="2340000">
                  <a:extLst>
                    <a:ext uri="{9D8B030D-6E8A-4147-A177-3AD203B41FA5}">
                      <a16:colId xmlns:a16="http://schemas.microsoft.com/office/drawing/2014/main" val="174887730"/>
                    </a:ext>
                  </a:extLst>
                </a:gridCol>
              </a:tblGrid>
              <a:tr h="370840">
                <a:tc>
                  <a:txBody>
                    <a:bodyPr/>
                    <a:lstStyle/>
                    <a:p>
                      <a:pPr algn="ctr"/>
                      <a:r>
                        <a:rPr lang="en-GB" sz="2400" dirty="0">
                          <a:latin typeface="Fira Sans" panose="020B0503050000020004" pitchFamily="34" charset="0"/>
                          <a:ea typeface="Fira Sans" panose="020B0503050000020004" pitchFamily="34" charset="0"/>
                        </a:rPr>
                        <a:t>Distance along rule / cm</a:t>
                      </a:r>
                    </a:p>
                  </a:txBody>
                  <a:tcPr anchor="ctr"/>
                </a:tc>
                <a:tc>
                  <a:txBody>
                    <a:bodyPr/>
                    <a:lstStyle/>
                    <a:p>
                      <a:pPr algn="ctr"/>
                      <a:r>
                        <a:rPr lang="en-GB" sz="2400" dirty="0">
                          <a:latin typeface="Fira Sans" panose="020B0503050000020004" pitchFamily="34" charset="0"/>
                          <a:ea typeface="Fira Sans" panose="020B0503050000020004" pitchFamily="34" charset="0"/>
                        </a:rPr>
                        <a:t>Height of measure above surface / cm</a:t>
                      </a:r>
                    </a:p>
                  </a:txBody>
                  <a:tcPr anchor="ctr"/>
                </a:tc>
                <a:extLst>
                  <a:ext uri="{0D108BD9-81ED-4DB2-BD59-A6C34878D82A}">
                    <a16:rowId xmlns:a16="http://schemas.microsoft.com/office/drawing/2014/main" val="4287826329"/>
                  </a:ext>
                </a:extLst>
              </a:tr>
              <a:tr h="370840">
                <a:tc>
                  <a:txBody>
                    <a:bodyPr/>
                    <a:lstStyle/>
                    <a:p>
                      <a:pPr algn="ctr"/>
                      <a:r>
                        <a:rPr lang="en-GB" sz="2400" dirty="0">
                          <a:latin typeface="Fira Sans" panose="020B0503050000020004" pitchFamily="34" charset="0"/>
                          <a:ea typeface="Fira Sans" panose="020B0503050000020004" pitchFamily="34" charset="0"/>
                        </a:rPr>
                        <a:t>55</a:t>
                      </a:r>
                    </a:p>
                  </a:txBody>
                  <a:tcPr/>
                </a:tc>
                <a:tc>
                  <a:txBody>
                    <a:bodyPr/>
                    <a:lstStyle/>
                    <a:p>
                      <a:pPr algn="ctr"/>
                      <a:r>
                        <a:rPr lang="en-GB" sz="2400" dirty="0">
                          <a:latin typeface="Fira Sans" panose="020B0503050000020004" pitchFamily="34" charset="0"/>
                          <a:ea typeface="Fira Sans" panose="020B0503050000020004" pitchFamily="34" charset="0"/>
                        </a:rPr>
                        <a:t>8.2</a:t>
                      </a:r>
                    </a:p>
                  </a:txBody>
                  <a:tcPr/>
                </a:tc>
                <a:extLst>
                  <a:ext uri="{0D108BD9-81ED-4DB2-BD59-A6C34878D82A}">
                    <a16:rowId xmlns:a16="http://schemas.microsoft.com/office/drawing/2014/main" val="2015288066"/>
                  </a:ext>
                </a:extLst>
              </a:tr>
              <a:tr h="370840">
                <a:tc>
                  <a:txBody>
                    <a:bodyPr/>
                    <a:lstStyle/>
                    <a:p>
                      <a:pPr algn="ctr"/>
                      <a:r>
                        <a:rPr lang="en-GB" sz="2400" dirty="0">
                          <a:latin typeface="Fira Sans" panose="020B0503050000020004" pitchFamily="34" charset="0"/>
                          <a:ea typeface="Fira Sans" panose="020B0503050000020004" pitchFamily="34" charset="0"/>
                        </a:rPr>
                        <a:t>60</a:t>
                      </a:r>
                    </a:p>
                  </a:txBody>
                  <a:tcPr/>
                </a:tc>
                <a:tc>
                  <a:txBody>
                    <a:bodyPr/>
                    <a:lstStyle/>
                    <a:p>
                      <a:pPr algn="ctr"/>
                      <a:r>
                        <a:rPr lang="en-GB" sz="2400" dirty="0">
                          <a:latin typeface="Fira Sans" panose="020B0503050000020004" pitchFamily="34" charset="0"/>
                          <a:ea typeface="Fira Sans" panose="020B0503050000020004" pitchFamily="34" charset="0"/>
                        </a:rPr>
                        <a:t>8.2</a:t>
                      </a:r>
                    </a:p>
                  </a:txBody>
                  <a:tcPr/>
                </a:tc>
                <a:extLst>
                  <a:ext uri="{0D108BD9-81ED-4DB2-BD59-A6C34878D82A}">
                    <a16:rowId xmlns:a16="http://schemas.microsoft.com/office/drawing/2014/main" val="15593535"/>
                  </a:ext>
                </a:extLst>
              </a:tr>
              <a:tr h="370840">
                <a:tc>
                  <a:txBody>
                    <a:bodyPr/>
                    <a:lstStyle/>
                    <a:p>
                      <a:pPr algn="ctr"/>
                      <a:r>
                        <a:rPr lang="en-GB" sz="2400" dirty="0">
                          <a:latin typeface="Fira Sans" panose="020B0503050000020004" pitchFamily="34" charset="0"/>
                          <a:ea typeface="Fira Sans" panose="020B0503050000020004" pitchFamily="34" charset="0"/>
                        </a:rPr>
                        <a:t>65</a:t>
                      </a:r>
                    </a:p>
                  </a:txBody>
                  <a:tcPr/>
                </a:tc>
                <a:tc>
                  <a:txBody>
                    <a:bodyPr/>
                    <a:lstStyle/>
                    <a:p>
                      <a:pPr algn="ctr"/>
                      <a:r>
                        <a:rPr lang="en-GB" sz="2400" dirty="0">
                          <a:latin typeface="Fira Sans" panose="020B0503050000020004" pitchFamily="34" charset="0"/>
                          <a:ea typeface="Fira Sans" panose="020B0503050000020004" pitchFamily="34" charset="0"/>
                        </a:rPr>
                        <a:t>8.2</a:t>
                      </a:r>
                    </a:p>
                  </a:txBody>
                  <a:tcPr/>
                </a:tc>
                <a:extLst>
                  <a:ext uri="{0D108BD9-81ED-4DB2-BD59-A6C34878D82A}">
                    <a16:rowId xmlns:a16="http://schemas.microsoft.com/office/drawing/2014/main" val="2612617704"/>
                  </a:ext>
                </a:extLst>
              </a:tr>
              <a:tr h="370840">
                <a:tc>
                  <a:txBody>
                    <a:bodyPr/>
                    <a:lstStyle/>
                    <a:p>
                      <a:pPr algn="ctr"/>
                      <a:r>
                        <a:rPr lang="en-GB" sz="2400" dirty="0">
                          <a:latin typeface="Fira Sans" panose="020B0503050000020004" pitchFamily="34" charset="0"/>
                          <a:ea typeface="Fira Sans" panose="020B0503050000020004" pitchFamily="34" charset="0"/>
                        </a:rPr>
                        <a:t>70</a:t>
                      </a:r>
                    </a:p>
                  </a:txBody>
                  <a:tcPr/>
                </a:tc>
                <a:tc>
                  <a:txBody>
                    <a:bodyPr/>
                    <a:lstStyle/>
                    <a:p>
                      <a:pPr algn="ctr"/>
                      <a:r>
                        <a:rPr lang="en-GB" sz="2400" dirty="0">
                          <a:latin typeface="Fira Sans" panose="020B0503050000020004" pitchFamily="34" charset="0"/>
                          <a:ea typeface="Fira Sans" panose="020B0503050000020004" pitchFamily="34" charset="0"/>
                        </a:rPr>
                        <a:t>11.0</a:t>
                      </a:r>
                    </a:p>
                  </a:txBody>
                  <a:tcPr/>
                </a:tc>
                <a:extLst>
                  <a:ext uri="{0D108BD9-81ED-4DB2-BD59-A6C34878D82A}">
                    <a16:rowId xmlns:a16="http://schemas.microsoft.com/office/drawing/2014/main" val="1611286900"/>
                  </a:ext>
                </a:extLst>
              </a:tr>
              <a:tr h="370840">
                <a:tc>
                  <a:txBody>
                    <a:bodyPr/>
                    <a:lstStyle/>
                    <a:p>
                      <a:pPr algn="ctr"/>
                      <a:r>
                        <a:rPr lang="en-GB" sz="2400" dirty="0">
                          <a:latin typeface="Fira Sans" panose="020B0503050000020004" pitchFamily="34" charset="0"/>
                          <a:ea typeface="Fira Sans" panose="020B0503050000020004" pitchFamily="34" charset="0"/>
                        </a:rPr>
                        <a:t>75</a:t>
                      </a:r>
                    </a:p>
                  </a:txBody>
                  <a:tcPr/>
                </a:tc>
                <a:tc>
                  <a:txBody>
                    <a:bodyPr/>
                    <a:lstStyle/>
                    <a:p>
                      <a:pPr algn="ctr"/>
                      <a:r>
                        <a:rPr lang="en-GB" sz="2400" dirty="0">
                          <a:latin typeface="Fira Sans" panose="020B0503050000020004" pitchFamily="34" charset="0"/>
                          <a:ea typeface="Fira Sans" panose="020B0503050000020004" pitchFamily="34" charset="0"/>
                        </a:rPr>
                        <a:t>11.0</a:t>
                      </a:r>
                    </a:p>
                  </a:txBody>
                  <a:tcPr/>
                </a:tc>
                <a:extLst>
                  <a:ext uri="{0D108BD9-81ED-4DB2-BD59-A6C34878D82A}">
                    <a16:rowId xmlns:a16="http://schemas.microsoft.com/office/drawing/2014/main" val="2053083430"/>
                  </a:ext>
                </a:extLst>
              </a:tr>
              <a:tr h="370840">
                <a:tc>
                  <a:txBody>
                    <a:bodyPr/>
                    <a:lstStyle/>
                    <a:p>
                      <a:pPr algn="ctr"/>
                      <a:r>
                        <a:rPr lang="en-GB" sz="2400" dirty="0">
                          <a:latin typeface="Fira Sans" panose="020B0503050000020004" pitchFamily="34" charset="0"/>
                          <a:ea typeface="Fira Sans" panose="020B0503050000020004" pitchFamily="34" charset="0"/>
                        </a:rPr>
                        <a:t>80</a:t>
                      </a:r>
                    </a:p>
                  </a:txBody>
                  <a:tcPr/>
                </a:tc>
                <a:tc>
                  <a:txBody>
                    <a:bodyPr/>
                    <a:lstStyle/>
                    <a:p>
                      <a:pPr algn="ctr"/>
                      <a:r>
                        <a:rPr lang="en-GB" sz="2400" dirty="0">
                          <a:latin typeface="Fira Sans" panose="020B0503050000020004" pitchFamily="34" charset="0"/>
                          <a:ea typeface="Fira Sans" panose="020B0503050000020004" pitchFamily="34" charset="0"/>
                        </a:rPr>
                        <a:t>2.6</a:t>
                      </a:r>
                    </a:p>
                  </a:txBody>
                  <a:tcPr/>
                </a:tc>
                <a:extLst>
                  <a:ext uri="{0D108BD9-81ED-4DB2-BD59-A6C34878D82A}">
                    <a16:rowId xmlns:a16="http://schemas.microsoft.com/office/drawing/2014/main" val="2480003621"/>
                  </a:ext>
                </a:extLst>
              </a:tr>
              <a:tr h="370840">
                <a:tc>
                  <a:txBody>
                    <a:bodyPr/>
                    <a:lstStyle/>
                    <a:p>
                      <a:pPr algn="ctr"/>
                      <a:r>
                        <a:rPr lang="en-GB" sz="2400" dirty="0">
                          <a:latin typeface="Fira Sans" panose="020B0503050000020004" pitchFamily="34" charset="0"/>
                          <a:ea typeface="Fira Sans" panose="020B0503050000020004" pitchFamily="34" charset="0"/>
                        </a:rPr>
                        <a:t>85</a:t>
                      </a:r>
                    </a:p>
                  </a:txBody>
                  <a:tcPr/>
                </a:tc>
                <a:tc>
                  <a:txBody>
                    <a:bodyPr/>
                    <a:lstStyle/>
                    <a:p>
                      <a:pPr algn="ctr"/>
                      <a:r>
                        <a:rPr lang="en-GB" sz="2400" dirty="0">
                          <a:latin typeface="Fira Sans" panose="020B0503050000020004" pitchFamily="34" charset="0"/>
                          <a:ea typeface="Fira Sans" panose="020B0503050000020004" pitchFamily="34" charset="0"/>
                        </a:rPr>
                        <a:t>11.0</a:t>
                      </a:r>
                    </a:p>
                  </a:txBody>
                  <a:tcPr/>
                </a:tc>
                <a:extLst>
                  <a:ext uri="{0D108BD9-81ED-4DB2-BD59-A6C34878D82A}">
                    <a16:rowId xmlns:a16="http://schemas.microsoft.com/office/drawing/2014/main" val="3574905361"/>
                  </a:ext>
                </a:extLst>
              </a:tr>
              <a:tr h="370840">
                <a:tc>
                  <a:txBody>
                    <a:bodyPr/>
                    <a:lstStyle/>
                    <a:p>
                      <a:pPr algn="ctr"/>
                      <a:r>
                        <a:rPr lang="en-GB" sz="2400" dirty="0">
                          <a:latin typeface="Fira Sans" panose="020B0503050000020004" pitchFamily="34" charset="0"/>
                          <a:ea typeface="Fira Sans" panose="020B0503050000020004" pitchFamily="34" charset="0"/>
                        </a:rPr>
                        <a:t>90</a:t>
                      </a:r>
                    </a:p>
                  </a:txBody>
                  <a:tcPr/>
                </a:tc>
                <a:tc>
                  <a:txBody>
                    <a:bodyPr/>
                    <a:lstStyle/>
                    <a:p>
                      <a:pPr algn="ctr"/>
                      <a:r>
                        <a:rPr lang="en-GB" sz="2400" dirty="0">
                          <a:latin typeface="Fira Sans" panose="020B0503050000020004" pitchFamily="34" charset="0"/>
                          <a:ea typeface="Fira Sans" panose="020B0503050000020004" pitchFamily="34" charset="0"/>
                        </a:rPr>
                        <a:t>10.3</a:t>
                      </a:r>
                    </a:p>
                  </a:txBody>
                  <a:tcPr/>
                </a:tc>
                <a:extLst>
                  <a:ext uri="{0D108BD9-81ED-4DB2-BD59-A6C34878D82A}">
                    <a16:rowId xmlns:a16="http://schemas.microsoft.com/office/drawing/2014/main" val="976037294"/>
                  </a:ext>
                </a:extLst>
              </a:tr>
            </a:tbl>
          </a:graphicData>
        </a:graphic>
      </p:graphicFrame>
    </p:spTree>
    <p:extLst>
      <p:ext uri="{BB962C8B-B14F-4D97-AF65-F5344CB8AC3E}">
        <p14:creationId xmlns:p14="http://schemas.microsoft.com/office/powerpoint/2010/main" val="11476996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EF2571-245D-E1A7-B2FD-D7B20FAE3F15}"/>
            </a:ext>
          </a:extLst>
        </p:cNvPr>
        <p:cNvGrpSpPr/>
        <p:nvPr/>
      </p:nvGrpSpPr>
      <p:grpSpPr>
        <a:xfrm>
          <a:off x="0" y="0"/>
          <a:ext cx="0" cy="0"/>
          <a:chOff x="0" y="0"/>
          <a:chExt cx="0" cy="0"/>
        </a:xfrm>
      </p:grpSpPr>
      <p:pic>
        <p:nvPicPr>
          <p:cNvPr id="4" name="Picture 3" descr="A magnifying glass with a logo&#10;&#10;AI-generated content may be incorrect.">
            <a:extLst>
              <a:ext uri="{FF2B5EF4-FFF2-40B4-BE49-F238E27FC236}">
                <a16:creationId xmlns:a16="http://schemas.microsoft.com/office/drawing/2014/main" id="{471CA713-4308-A7FB-9753-2EF3BB86F1F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86181" y="5856400"/>
            <a:ext cx="1607563" cy="900000"/>
          </a:xfrm>
          <a:prstGeom prst="rect">
            <a:avLst/>
          </a:prstGeom>
        </p:spPr>
      </p:pic>
      <p:sp>
        <p:nvSpPr>
          <p:cNvPr id="2" name="Rectangle: Single Corner Rounded 1">
            <a:extLst>
              <a:ext uri="{FF2B5EF4-FFF2-40B4-BE49-F238E27FC236}">
                <a16:creationId xmlns:a16="http://schemas.microsoft.com/office/drawing/2014/main" id="{1A07BC1E-13A6-73A7-CB56-0F5DFB9E441B}"/>
              </a:ext>
            </a:extLst>
          </p:cNvPr>
          <p:cNvSpPr/>
          <p:nvPr/>
        </p:nvSpPr>
        <p:spPr>
          <a:xfrm rot="16200000" flipH="1" flipV="1">
            <a:off x="-1940767" y="1940768"/>
            <a:ext cx="6857999" cy="2976465"/>
          </a:xfrm>
          <a:prstGeom prst="round1Rect">
            <a:avLst>
              <a:gd name="adj" fmla="val 50000"/>
            </a:avLst>
          </a:prstGeom>
          <a:solidFill>
            <a:srgbClr val="4C7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a:extLst>
              <a:ext uri="{FF2B5EF4-FFF2-40B4-BE49-F238E27FC236}">
                <a16:creationId xmlns:a16="http://schemas.microsoft.com/office/drawing/2014/main" id="{5A67FC28-1BDE-F613-AEF0-E8292A971137}"/>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188995" y="160644"/>
            <a:ext cx="2598475" cy="900000"/>
          </a:xfrm>
          <a:prstGeom prst="rect">
            <a:avLst/>
          </a:prstGeom>
        </p:spPr>
      </p:pic>
      <p:sp>
        <p:nvSpPr>
          <p:cNvPr id="8" name="TextBox 7">
            <a:extLst>
              <a:ext uri="{FF2B5EF4-FFF2-40B4-BE49-F238E27FC236}">
                <a16:creationId xmlns:a16="http://schemas.microsoft.com/office/drawing/2014/main" id="{D3976B7A-7C9C-A676-60F4-2FA87E1DCD8D}"/>
              </a:ext>
            </a:extLst>
          </p:cNvPr>
          <p:cNvSpPr txBox="1"/>
          <p:nvPr/>
        </p:nvSpPr>
        <p:spPr>
          <a:xfrm>
            <a:off x="390848" y="1337659"/>
            <a:ext cx="2396621" cy="2308324"/>
          </a:xfrm>
          <a:prstGeom prst="rect">
            <a:avLst/>
          </a:prstGeom>
          <a:noFill/>
        </p:spPr>
        <p:txBody>
          <a:bodyPr wrap="square" rtlCol="0">
            <a:spAutoFit/>
          </a:bodyPr>
          <a:lstStyle/>
          <a:p>
            <a:r>
              <a:rPr lang="en-GB" sz="3600" dirty="0">
                <a:solidFill>
                  <a:schemeClr val="bg1"/>
                </a:solidFill>
                <a:latin typeface="Fira Sans Medium" panose="020B0603050000020004" pitchFamily="34" charset="0"/>
              </a:rPr>
              <a:t>Modelling ALS:</a:t>
            </a:r>
          </a:p>
          <a:p>
            <a:r>
              <a:rPr lang="en-GB" sz="3600" dirty="0">
                <a:solidFill>
                  <a:schemeClr val="bg1"/>
                </a:solidFill>
                <a:latin typeface="Fira Sans Medium" panose="020B0603050000020004" pitchFamily="34" charset="0"/>
              </a:rPr>
              <a:t>Analysing results 1</a:t>
            </a:r>
            <a:endParaRPr lang="en-GB" sz="3600" i="1" spc="-300" dirty="0">
              <a:solidFill>
                <a:schemeClr val="bg1"/>
              </a:solidFill>
              <a:latin typeface="Fira Sans Medium" panose="020B0603050000020004" pitchFamily="34" charset="0"/>
            </a:endParaRPr>
          </a:p>
        </p:txBody>
      </p:sp>
      <p:sp>
        <p:nvSpPr>
          <p:cNvPr id="6" name="Content Placeholder 2">
            <a:extLst>
              <a:ext uri="{FF2B5EF4-FFF2-40B4-BE49-F238E27FC236}">
                <a16:creationId xmlns:a16="http://schemas.microsoft.com/office/drawing/2014/main" id="{91AE4454-5EDA-9C51-6F13-91DF44E12EAB}"/>
              </a:ext>
            </a:extLst>
          </p:cNvPr>
          <p:cNvSpPr txBox="1">
            <a:spLocks/>
          </p:cNvSpPr>
          <p:nvPr/>
        </p:nvSpPr>
        <p:spPr>
          <a:xfrm>
            <a:off x="3546618" y="1060644"/>
            <a:ext cx="7263413" cy="54367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GB" dirty="0">
                <a:latin typeface="Fira Sans" panose="020B0503050000020004" pitchFamily="34" charset="0"/>
                <a:ea typeface="Fira Sans" panose="020B0503050000020004" pitchFamily="34" charset="0"/>
              </a:rPr>
              <a:t>Use the results table to answer these questions.</a:t>
            </a:r>
          </a:p>
          <a:p>
            <a:pPr marL="514350" indent="-514350">
              <a:buFont typeface="+mj-lt"/>
              <a:buAutoNum type="alphaLcParenR"/>
            </a:pPr>
            <a:r>
              <a:rPr lang="en-GB" dirty="0">
                <a:latin typeface="Fira Sans" panose="020B0503050000020004" pitchFamily="34" charset="0"/>
                <a:ea typeface="Fira Sans" panose="020B0503050000020004" pitchFamily="34" charset="0"/>
              </a:rPr>
              <a:t>How far below the laser measure was the table?</a:t>
            </a:r>
          </a:p>
          <a:p>
            <a:pPr marL="514350" indent="-514350">
              <a:buFont typeface="+mj-lt"/>
              <a:buAutoNum type="alphaLcParenR"/>
            </a:pPr>
            <a:r>
              <a:rPr lang="en-GB" dirty="0">
                <a:latin typeface="Fira Sans" panose="020B0503050000020004" pitchFamily="34" charset="0"/>
                <a:ea typeface="Fira Sans" panose="020B0503050000020004" pitchFamily="34" charset="0"/>
              </a:rPr>
              <a:t>How many different block heights were there in the other group’s arrangement? </a:t>
            </a:r>
          </a:p>
          <a:p>
            <a:pPr marL="514350" indent="-514350">
              <a:buFont typeface="+mj-lt"/>
              <a:buAutoNum type="alphaLcParenR"/>
            </a:pPr>
            <a:r>
              <a:rPr lang="en-GB" dirty="0">
                <a:latin typeface="Fira Sans" panose="020B0503050000020004" pitchFamily="34" charset="0"/>
                <a:ea typeface="Fira Sans" panose="020B0503050000020004" pitchFamily="34" charset="0"/>
              </a:rPr>
              <a:t>What was the height of tallest block? </a:t>
            </a:r>
            <a:br>
              <a:rPr lang="en-GB" dirty="0">
                <a:latin typeface="Fira Sans" panose="020B0503050000020004" pitchFamily="34" charset="0"/>
                <a:ea typeface="Fira Sans" panose="020B0503050000020004" pitchFamily="34" charset="0"/>
              </a:rPr>
            </a:br>
            <a:r>
              <a:rPr lang="en-GB" dirty="0">
                <a:latin typeface="Fira Sans" panose="020B0503050000020004" pitchFamily="34" charset="0"/>
                <a:ea typeface="Fira Sans" panose="020B0503050000020004" pitchFamily="34" charset="0"/>
              </a:rPr>
              <a:t>The shortest?</a:t>
            </a:r>
          </a:p>
          <a:p>
            <a:pPr marL="514350" indent="-514350">
              <a:buFont typeface="+mj-lt"/>
              <a:buAutoNum type="alphaLcParenR"/>
            </a:pPr>
            <a:r>
              <a:rPr lang="en-GB" dirty="0">
                <a:latin typeface="Fira Sans" panose="020B0503050000020004" pitchFamily="34" charset="0"/>
                <a:ea typeface="Fira Sans" panose="020B0503050000020004" pitchFamily="34" charset="0"/>
              </a:rPr>
              <a:t>Can you say anything about the width or position of any of the blocks?</a:t>
            </a:r>
          </a:p>
          <a:p>
            <a:endParaRPr lang="en-GB" dirty="0"/>
          </a:p>
        </p:txBody>
      </p:sp>
    </p:spTree>
    <p:extLst>
      <p:ext uri="{BB962C8B-B14F-4D97-AF65-F5344CB8AC3E}">
        <p14:creationId xmlns:p14="http://schemas.microsoft.com/office/powerpoint/2010/main" val="42247623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FB2982-781B-988A-0578-23C2E919DF81}"/>
            </a:ext>
          </a:extLst>
        </p:cNvPr>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50F37D71-F58A-8D25-A444-BD177F56A512}"/>
              </a:ext>
            </a:extLst>
          </p:cNvPr>
          <p:cNvSpPr/>
          <p:nvPr/>
        </p:nvSpPr>
        <p:spPr>
          <a:xfrm rot="16200000" flipH="1" flipV="1">
            <a:off x="-1940767" y="1940768"/>
            <a:ext cx="6857999" cy="2976465"/>
          </a:xfrm>
          <a:prstGeom prst="round1Rect">
            <a:avLst>
              <a:gd name="adj" fmla="val 50000"/>
            </a:avLst>
          </a:prstGeom>
          <a:solidFill>
            <a:srgbClr val="4C7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a:extLst>
              <a:ext uri="{FF2B5EF4-FFF2-40B4-BE49-F238E27FC236}">
                <a16:creationId xmlns:a16="http://schemas.microsoft.com/office/drawing/2014/main" id="{3421DA91-DFA4-AACE-CD0B-0B90299DBBF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88995" y="160644"/>
            <a:ext cx="2598475" cy="900000"/>
          </a:xfrm>
          <a:prstGeom prst="rect">
            <a:avLst/>
          </a:prstGeom>
        </p:spPr>
      </p:pic>
      <p:sp>
        <p:nvSpPr>
          <p:cNvPr id="8" name="TextBox 7">
            <a:extLst>
              <a:ext uri="{FF2B5EF4-FFF2-40B4-BE49-F238E27FC236}">
                <a16:creationId xmlns:a16="http://schemas.microsoft.com/office/drawing/2014/main" id="{B12F24BB-B77B-6659-2481-48BE1BE2E1A9}"/>
              </a:ext>
            </a:extLst>
          </p:cNvPr>
          <p:cNvSpPr txBox="1"/>
          <p:nvPr/>
        </p:nvSpPr>
        <p:spPr>
          <a:xfrm>
            <a:off x="390848" y="1337659"/>
            <a:ext cx="2396621" cy="2308324"/>
          </a:xfrm>
          <a:prstGeom prst="rect">
            <a:avLst/>
          </a:prstGeom>
          <a:noFill/>
        </p:spPr>
        <p:txBody>
          <a:bodyPr wrap="square" rtlCol="0">
            <a:spAutoFit/>
          </a:bodyPr>
          <a:lstStyle/>
          <a:p>
            <a:r>
              <a:rPr lang="en-GB" sz="3600" dirty="0">
                <a:solidFill>
                  <a:schemeClr val="bg1"/>
                </a:solidFill>
                <a:latin typeface="Fira Sans Medium" panose="020B0603050000020004" pitchFamily="34" charset="0"/>
              </a:rPr>
              <a:t>Modelling ALS:</a:t>
            </a:r>
          </a:p>
          <a:p>
            <a:r>
              <a:rPr lang="en-GB" sz="3600" dirty="0">
                <a:solidFill>
                  <a:schemeClr val="bg1"/>
                </a:solidFill>
                <a:latin typeface="Fira Sans Medium" panose="020B0603050000020004" pitchFamily="34" charset="0"/>
              </a:rPr>
              <a:t>Analysing results 2</a:t>
            </a:r>
            <a:endParaRPr lang="en-GB" sz="3600" i="1" spc="-300" dirty="0">
              <a:solidFill>
                <a:schemeClr val="bg1"/>
              </a:solidFill>
              <a:latin typeface="Fira Sans Medium" panose="020B0603050000020004" pitchFamily="34" charset="0"/>
            </a:endParaRPr>
          </a:p>
        </p:txBody>
      </p:sp>
      <p:pic>
        <p:nvPicPr>
          <p:cNvPr id="9" name="Picture 8" descr="A graph paper with a number of meters&#10;&#10;AI-generated content may be incorrect.">
            <a:extLst>
              <a:ext uri="{FF2B5EF4-FFF2-40B4-BE49-F238E27FC236}">
                <a16:creationId xmlns:a16="http://schemas.microsoft.com/office/drawing/2014/main" id="{DF47C2D2-6D75-A8E2-8A07-DFAF4AB1D5C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98787" y="160644"/>
            <a:ext cx="8601921" cy="5611506"/>
          </a:xfrm>
          <a:prstGeom prst="rect">
            <a:avLst/>
          </a:prstGeom>
        </p:spPr>
      </p:pic>
      <p:sp>
        <p:nvSpPr>
          <p:cNvPr id="5" name="Content Placeholder 2">
            <a:extLst>
              <a:ext uri="{FF2B5EF4-FFF2-40B4-BE49-F238E27FC236}">
                <a16:creationId xmlns:a16="http://schemas.microsoft.com/office/drawing/2014/main" id="{E541507E-AB44-82ED-7CA9-558ABBEED0A3}"/>
              </a:ext>
            </a:extLst>
          </p:cNvPr>
          <p:cNvSpPr txBox="1">
            <a:spLocks/>
          </p:cNvSpPr>
          <p:nvPr/>
        </p:nvSpPr>
        <p:spPr>
          <a:xfrm>
            <a:off x="4234494" y="2644887"/>
            <a:ext cx="7634036" cy="3661513"/>
          </a:xfrm>
          <a:prstGeom prst="rect">
            <a:avLst/>
          </a:prstGeom>
          <a:solidFill>
            <a:schemeClr val="bg1"/>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startAt="2"/>
            </a:pPr>
            <a:r>
              <a:rPr lang="en-GB" dirty="0">
                <a:latin typeface="Fira Sans" panose="020B0503050000020004" pitchFamily="34" charset="0"/>
                <a:ea typeface="Fira Sans" panose="020B0503050000020004" pitchFamily="34" charset="0"/>
              </a:rPr>
              <a:t>Use axes like these to plot your results. </a:t>
            </a:r>
            <a:br>
              <a:rPr lang="en-GB" dirty="0">
                <a:latin typeface="Fira Sans" panose="020B0503050000020004" pitchFamily="34" charset="0"/>
                <a:ea typeface="Fira Sans" panose="020B0503050000020004" pitchFamily="34" charset="0"/>
              </a:rPr>
            </a:br>
            <a:r>
              <a:rPr lang="en-GB" dirty="0">
                <a:latin typeface="Fira Sans" panose="020B0503050000020004" pitchFamily="34" charset="0"/>
                <a:ea typeface="Fira Sans" panose="020B0503050000020004" pitchFamily="34" charset="0"/>
              </a:rPr>
              <a:t>You may need a different vertical scale.</a:t>
            </a:r>
          </a:p>
          <a:p>
            <a:pPr marL="514350" indent="-514350">
              <a:buFont typeface="+mj-lt"/>
              <a:buAutoNum type="arabicPeriod" startAt="2"/>
            </a:pPr>
            <a:r>
              <a:rPr lang="en-GB" dirty="0">
                <a:latin typeface="Fira Sans" panose="020B0503050000020004" pitchFamily="34" charset="0"/>
                <a:ea typeface="Fira Sans" panose="020B0503050000020004" pitchFamily="34" charset="0"/>
              </a:rPr>
              <a:t>Draw a horizontal line to show the </a:t>
            </a:r>
            <a:br>
              <a:rPr lang="en-GB" dirty="0">
                <a:latin typeface="Fira Sans" panose="020B0503050000020004" pitchFamily="34" charset="0"/>
                <a:ea typeface="Fira Sans" panose="020B0503050000020004" pitchFamily="34" charset="0"/>
              </a:rPr>
            </a:br>
            <a:r>
              <a:rPr lang="en-GB" dirty="0">
                <a:latin typeface="Fira Sans" panose="020B0503050000020004" pitchFamily="34" charset="0"/>
                <a:ea typeface="Fira Sans" panose="020B0503050000020004" pitchFamily="34" charset="0"/>
              </a:rPr>
              <a:t>position of the table.</a:t>
            </a:r>
          </a:p>
          <a:p>
            <a:pPr marL="514350" indent="-514350">
              <a:buFont typeface="+mj-lt"/>
              <a:buAutoNum type="arabicPeriod" startAt="2"/>
            </a:pPr>
            <a:r>
              <a:rPr lang="en-GB" dirty="0">
                <a:latin typeface="Fira Sans" panose="020B0503050000020004" pitchFamily="34" charset="0"/>
                <a:ea typeface="Fira Sans" panose="020B0503050000020004" pitchFamily="34" charset="0"/>
              </a:rPr>
              <a:t>Add rectangles to your graph to show where you think the blocks were.</a:t>
            </a:r>
          </a:p>
          <a:p>
            <a:pPr marL="514350" indent="-514350">
              <a:buFont typeface="+mj-lt"/>
              <a:buAutoNum type="arabicPeriod" startAt="2"/>
            </a:pPr>
            <a:r>
              <a:rPr lang="en-GB" dirty="0">
                <a:latin typeface="Fira Sans" panose="020B0503050000020004" pitchFamily="34" charset="0"/>
                <a:ea typeface="Fira Sans" panose="020B0503050000020004" pitchFamily="34" charset="0"/>
              </a:rPr>
              <a:t>Compare your graph with the drawing made by the other group. </a:t>
            </a:r>
          </a:p>
          <a:p>
            <a:endParaRPr lang="en-GB" dirty="0"/>
          </a:p>
        </p:txBody>
      </p:sp>
      <p:sp>
        <p:nvSpPr>
          <p:cNvPr id="6" name="TextBox 5">
            <a:extLst>
              <a:ext uri="{FF2B5EF4-FFF2-40B4-BE49-F238E27FC236}">
                <a16:creationId xmlns:a16="http://schemas.microsoft.com/office/drawing/2014/main" id="{D3D33974-EA18-FC68-E44A-0FFA64342665}"/>
              </a:ext>
            </a:extLst>
          </p:cNvPr>
          <p:cNvSpPr txBox="1"/>
          <p:nvPr/>
        </p:nvSpPr>
        <p:spPr>
          <a:xfrm rot="5400000">
            <a:off x="10988403" y="5442787"/>
            <a:ext cx="2148399" cy="215444"/>
          </a:xfrm>
          <a:prstGeom prst="rect">
            <a:avLst/>
          </a:prstGeom>
          <a:noFill/>
        </p:spPr>
        <p:txBody>
          <a:bodyPr wrap="square">
            <a:spAutoFit/>
          </a:bodyPr>
          <a:lstStyle/>
          <a:p>
            <a:r>
              <a:rPr lang="en-GB" sz="800" dirty="0">
                <a:solidFill>
                  <a:schemeClr val="bg1">
                    <a:lumMod val="75000"/>
                  </a:schemeClr>
                </a:solidFill>
              </a:rPr>
              <a:t>CAF (NCEO) using graphics from  Open Clip Art</a:t>
            </a:r>
          </a:p>
        </p:txBody>
      </p:sp>
      <p:pic>
        <p:nvPicPr>
          <p:cNvPr id="4" name="Picture 3" descr="A magnifying glass with a logo&#10;&#10;AI-generated content may be incorrect.">
            <a:extLst>
              <a:ext uri="{FF2B5EF4-FFF2-40B4-BE49-F238E27FC236}">
                <a16:creationId xmlns:a16="http://schemas.microsoft.com/office/drawing/2014/main" id="{BB23F164-4A15-4DF2-47FD-C164036B5F1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486181" y="5856400"/>
            <a:ext cx="1607563" cy="900000"/>
          </a:xfrm>
          <a:prstGeom prst="rect">
            <a:avLst/>
          </a:prstGeom>
        </p:spPr>
      </p:pic>
    </p:spTree>
    <p:extLst>
      <p:ext uri="{BB962C8B-B14F-4D97-AF65-F5344CB8AC3E}">
        <p14:creationId xmlns:p14="http://schemas.microsoft.com/office/powerpoint/2010/main" val="31954366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4AF507-28BF-81B9-6E56-9974C4C1CE49}"/>
            </a:ext>
          </a:extLst>
        </p:cNvPr>
        <p:cNvGrpSpPr/>
        <p:nvPr/>
      </p:nvGrpSpPr>
      <p:grpSpPr>
        <a:xfrm>
          <a:off x="0" y="0"/>
          <a:ext cx="0" cy="0"/>
          <a:chOff x="0" y="0"/>
          <a:chExt cx="0" cy="0"/>
        </a:xfrm>
      </p:grpSpPr>
      <p:pic>
        <p:nvPicPr>
          <p:cNvPr id="4" name="Picture 3" descr="A magnifying glass with a logo&#10;&#10;AI-generated content may be incorrect.">
            <a:extLst>
              <a:ext uri="{FF2B5EF4-FFF2-40B4-BE49-F238E27FC236}">
                <a16:creationId xmlns:a16="http://schemas.microsoft.com/office/drawing/2014/main" id="{9679C274-E4A5-4678-E27B-C62CD2CCB25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86181" y="5856400"/>
            <a:ext cx="1607563" cy="900000"/>
          </a:xfrm>
          <a:prstGeom prst="rect">
            <a:avLst/>
          </a:prstGeom>
        </p:spPr>
      </p:pic>
      <p:sp>
        <p:nvSpPr>
          <p:cNvPr id="2" name="Rectangle: Single Corner Rounded 1">
            <a:extLst>
              <a:ext uri="{FF2B5EF4-FFF2-40B4-BE49-F238E27FC236}">
                <a16:creationId xmlns:a16="http://schemas.microsoft.com/office/drawing/2014/main" id="{16D3F520-03C7-B743-F490-9E27A28EFFBD}"/>
              </a:ext>
            </a:extLst>
          </p:cNvPr>
          <p:cNvSpPr/>
          <p:nvPr/>
        </p:nvSpPr>
        <p:spPr>
          <a:xfrm rot="16200000" flipH="1" flipV="1">
            <a:off x="-1940767" y="1940768"/>
            <a:ext cx="6857999" cy="2976465"/>
          </a:xfrm>
          <a:prstGeom prst="round1Rect">
            <a:avLst>
              <a:gd name="adj" fmla="val 50000"/>
            </a:avLst>
          </a:prstGeom>
          <a:solidFill>
            <a:srgbClr val="4C7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a:extLst>
              <a:ext uri="{FF2B5EF4-FFF2-40B4-BE49-F238E27FC236}">
                <a16:creationId xmlns:a16="http://schemas.microsoft.com/office/drawing/2014/main" id="{8F9CC26C-9C47-6DB9-F408-B8FF737F2DFB}"/>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188995" y="160644"/>
            <a:ext cx="2598475" cy="900000"/>
          </a:xfrm>
          <a:prstGeom prst="rect">
            <a:avLst/>
          </a:prstGeom>
        </p:spPr>
      </p:pic>
      <p:sp>
        <p:nvSpPr>
          <p:cNvPr id="8" name="TextBox 7">
            <a:extLst>
              <a:ext uri="{FF2B5EF4-FFF2-40B4-BE49-F238E27FC236}">
                <a16:creationId xmlns:a16="http://schemas.microsoft.com/office/drawing/2014/main" id="{D4FB222F-D4BE-7890-A2AF-938D79511CC5}"/>
              </a:ext>
            </a:extLst>
          </p:cNvPr>
          <p:cNvSpPr txBox="1"/>
          <p:nvPr/>
        </p:nvSpPr>
        <p:spPr>
          <a:xfrm>
            <a:off x="390848" y="1337659"/>
            <a:ext cx="2396621" cy="2862322"/>
          </a:xfrm>
          <a:prstGeom prst="rect">
            <a:avLst/>
          </a:prstGeom>
          <a:noFill/>
        </p:spPr>
        <p:txBody>
          <a:bodyPr wrap="square" rtlCol="0">
            <a:spAutoFit/>
          </a:bodyPr>
          <a:lstStyle/>
          <a:p>
            <a:r>
              <a:rPr lang="en-GB" sz="3600" dirty="0">
                <a:solidFill>
                  <a:schemeClr val="bg1"/>
                </a:solidFill>
                <a:latin typeface="Fira Sans Medium" panose="020B0603050000020004" pitchFamily="34" charset="0"/>
              </a:rPr>
              <a:t>Modelling ALS:</a:t>
            </a:r>
          </a:p>
          <a:p>
            <a:r>
              <a:rPr lang="en-GB" sz="3600" dirty="0">
                <a:solidFill>
                  <a:schemeClr val="bg1"/>
                </a:solidFill>
                <a:latin typeface="Fira Sans Medium" panose="020B0603050000020004" pitchFamily="34" charset="0"/>
              </a:rPr>
              <a:t>Analysis of sample results</a:t>
            </a:r>
            <a:endParaRPr lang="en-GB" sz="3600" i="1" spc="-300" dirty="0">
              <a:solidFill>
                <a:schemeClr val="bg1"/>
              </a:solidFill>
              <a:latin typeface="Fira Sans Medium" panose="020B0603050000020004" pitchFamily="34" charset="0"/>
            </a:endParaRPr>
          </a:p>
        </p:txBody>
      </p:sp>
      <p:pic>
        <p:nvPicPr>
          <p:cNvPr id="11" name="Picture 10" descr="A graph paper with red x and black text&#10;&#10;AI-generated content may be incorrect.">
            <a:extLst>
              <a:ext uri="{FF2B5EF4-FFF2-40B4-BE49-F238E27FC236}">
                <a16:creationId xmlns:a16="http://schemas.microsoft.com/office/drawing/2014/main" id="{F1A1004F-BC50-E3F0-377D-FAA722DCB9E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336827" y="733545"/>
            <a:ext cx="8236018" cy="5021438"/>
          </a:xfrm>
          <a:prstGeom prst="rect">
            <a:avLst/>
          </a:prstGeom>
        </p:spPr>
      </p:pic>
      <p:pic>
        <p:nvPicPr>
          <p:cNvPr id="13" name="Picture 12" descr="A graph of wood and wood&#10;&#10;AI-generated content may be incorrect.">
            <a:extLst>
              <a:ext uri="{FF2B5EF4-FFF2-40B4-BE49-F238E27FC236}">
                <a16:creationId xmlns:a16="http://schemas.microsoft.com/office/drawing/2014/main" id="{53B34EC8-82B3-F447-F6FC-8F4BD7A1940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329954" y="733545"/>
            <a:ext cx="8249764" cy="5029820"/>
          </a:xfrm>
          <a:prstGeom prst="rect">
            <a:avLst/>
          </a:prstGeom>
        </p:spPr>
      </p:pic>
      <p:sp>
        <p:nvSpPr>
          <p:cNvPr id="5" name="TextBox 4">
            <a:extLst>
              <a:ext uri="{FF2B5EF4-FFF2-40B4-BE49-F238E27FC236}">
                <a16:creationId xmlns:a16="http://schemas.microsoft.com/office/drawing/2014/main" id="{B69B10E2-7B5F-8526-919B-3B4E39373ECA}"/>
              </a:ext>
            </a:extLst>
          </p:cNvPr>
          <p:cNvSpPr txBox="1"/>
          <p:nvPr/>
        </p:nvSpPr>
        <p:spPr>
          <a:xfrm rot="5400000">
            <a:off x="9997514" y="4557185"/>
            <a:ext cx="3919607" cy="215444"/>
          </a:xfrm>
          <a:prstGeom prst="rect">
            <a:avLst/>
          </a:prstGeom>
          <a:noFill/>
        </p:spPr>
        <p:txBody>
          <a:bodyPr wrap="square">
            <a:spAutoFit/>
          </a:bodyPr>
          <a:lstStyle/>
          <a:p>
            <a:r>
              <a:rPr lang="en-GB" sz="800" dirty="0">
                <a:solidFill>
                  <a:schemeClr val="bg1">
                    <a:lumMod val="75000"/>
                  </a:schemeClr>
                </a:solidFill>
              </a:rPr>
              <a:t>CAF (NCEO) using graphics by </a:t>
            </a:r>
            <a:r>
              <a:rPr lang="en-GB" sz="800" dirty="0" err="1">
                <a:solidFill>
                  <a:schemeClr val="bg1">
                    <a:lumMod val="75000"/>
                  </a:schemeClr>
                </a:solidFill>
              </a:rPr>
              <a:t>Clker</a:t>
            </a:r>
            <a:r>
              <a:rPr lang="en-GB" sz="800" dirty="0">
                <a:solidFill>
                  <a:schemeClr val="bg1">
                    <a:lumMod val="75000"/>
                  </a:schemeClr>
                </a:solidFill>
              </a:rPr>
              <a:t>-Free-Vector-Images from </a:t>
            </a:r>
            <a:r>
              <a:rPr lang="en-GB" sz="800" dirty="0" err="1">
                <a:solidFill>
                  <a:schemeClr val="bg1">
                    <a:lumMod val="75000"/>
                  </a:schemeClr>
                </a:solidFill>
              </a:rPr>
              <a:t>Pixabay</a:t>
            </a:r>
            <a:r>
              <a:rPr lang="en-GB" sz="800" dirty="0">
                <a:solidFill>
                  <a:schemeClr val="bg1">
                    <a:lumMod val="75000"/>
                  </a:schemeClr>
                </a:solidFill>
              </a:rPr>
              <a:t>  and Open Clip Art</a:t>
            </a:r>
          </a:p>
        </p:txBody>
      </p:sp>
    </p:spTree>
    <p:extLst>
      <p:ext uri="{BB962C8B-B14F-4D97-AF65-F5344CB8AC3E}">
        <p14:creationId xmlns:p14="http://schemas.microsoft.com/office/powerpoint/2010/main" val="1312987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C643A6-B386-663D-AD1B-696E48E6728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2EE1C3-62AD-668F-1810-5C608AEF3B8C}"/>
              </a:ext>
            </a:extLst>
          </p:cNvPr>
          <p:cNvSpPr>
            <a:spLocks noGrp="1"/>
          </p:cNvSpPr>
          <p:nvPr>
            <p:ph idx="1"/>
          </p:nvPr>
        </p:nvSpPr>
        <p:spPr>
          <a:xfrm>
            <a:off x="3222767" y="710633"/>
            <a:ext cx="8969233" cy="5436734"/>
          </a:xfrm>
        </p:spPr>
        <p:txBody>
          <a:bodyPr>
            <a:normAutofit fontScale="47500" lnSpcReduction="20000"/>
          </a:bodyPr>
          <a:lstStyle/>
          <a:p>
            <a:pPr marL="514350" indent="-514350">
              <a:lnSpc>
                <a:spcPct val="120000"/>
              </a:lnSpc>
              <a:spcBef>
                <a:spcPts val="0"/>
              </a:spcBef>
              <a:spcAft>
                <a:spcPts val="600"/>
              </a:spcAft>
              <a:buFont typeface="+mj-lt"/>
              <a:buNone/>
            </a:pPr>
            <a:r>
              <a:rPr lang="en-GB" sz="5500" dirty="0">
                <a:latin typeface="Fira Sans" panose="020B0503050000020004" pitchFamily="34" charset="0"/>
                <a:ea typeface="Fira Sans" panose="020B0503050000020004" pitchFamily="34" charset="0"/>
              </a:rPr>
              <a:t>Compare your graph with the drawing of the other group. </a:t>
            </a:r>
          </a:p>
          <a:p>
            <a:pPr marL="514350" indent="-514350">
              <a:lnSpc>
                <a:spcPct val="120000"/>
              </a:lnSpc>
              <a:spcBef>
                <a:spcPts val="0"/>
              </a:spcBef>
              <a:spcAft>
                <a:spcPts val="600"/>
              </a:spcAft>
              <a:buFont typeface="+mj-lt"/>
              <a:buAutoNum type="arabicPeriod"/>
            </a:pPr>
            <a:r>
              <a:rPr lang="en-GB" sz="5500" dirty="0">
                <a:latin typeface="Fira Sans" panose="020B0503050000020004" pitchFamily="34" charset="0"/>
                <a:ea typeface="Fira Sans" panose="020B0503050000020004" pitchFamily="34" charset="0"/>
              </a:rPr>
              <a:t>What parts of your drawing were correct? </a:t>
            </a:r>
          </a:p>
          <a:p>
            <a:pPr marL="514350" indent="-514350">
              <a:lnSpc>
                <a:spcPct val="120000"/>
              </a:lnSpc>
              <a:spcBef>
                <a:spcPts val="0"/>
              </a:spcBef>
              <a:spcAft>
                <a:spcPts val="600"/>
              </a:spcAft>
              <a:buFont typeface="+mj-lt"/>
              <a:buAutoNum type="arabicPeriod"/>
            </a:pPr>
            <a:r>
              <a:rPr lang="en-GB" sz="5500" dirty="0">
                <a:latin typeface="Fira Sans" panose="020B0503050000020004" pitchFamily="34" charset="0"/>
                <a:ea typeface="Fira Sans" panose="020B0503050000020004" pitchFamily="34" charset="0"/>
              </a:rPr>
              <a:t>What information did you use to create them?</a:t>
            </a:r>
          </a:p>
          <a:p>
            <a:pPr marL="514350" indent="-514350">
              <a:lnSpc>
                <a:spcPct val="120000"/>
              </a:lnSpc>
              <a:spcBef>
                <a:spcPts val="0"/>
              </a:spcBef>
              <a:spcAft>
                <a:spcPts val="600"/>
              </a:spcAft>
              <a:buFont typeface="+mj-lt"/>
              <a:buAutoNum type="arabicPeriod"/>
            </a:pPr>
            <a:r>
              <a:rPr lang="en-GB" sz="5500" dirty="0">
                <a:latin typeface="Fira Sans" panose="020B0503050000020004" pitchFamily="34" charset="0"/>
                <a:ea typeface="Fira Sans" panose="020B0503050000020004" pitchFamily="34" charset="0"/>
              </a:rPr>
              <a:t>What parts of your drawing were wrong?</a:t>
            </a:r>
          </a:p>
          <a:p>
            <a:pPr marL="514350" indent="-514350">
              <a:lnSpc>
                <a:spcPct val="120000"/>
              </a:lnSpc>
              <a:spcBef>
                <a:spcPts val="0"/>
              </a:spcBef>
              <a:spcAft>
                <a:spcPts val="600"/>
              </a:spcAft>
              <a:buFont typeface="+mj-lt"/>
              <a:buAutoNum type="arabicPeriod"/>
            </a:pPr>
            <a:r>
              <a:rPr lang="en-GB" sz="5500" dirty="0">
                <a:latin typeface="Fira Sans" panose="020B0503050000020004" pitchFamily="34" charset="0"/>
                <a:ea typeface="Fira Sans" panose="020B0503050000020004" pitchFamily="34" charset="0"/>
              </a:rPr>
              <a:t>Why? </a:t>
            </a:r>
          </a:p>
          <a:p>
            <a:pPr marL="0" indent="0">
              <a:lnSpc>
                <a:spcPct val="120000"/>
              </a:lnSpc>
              <a:spcBef>
                <a:spcPts val="0"/>
              </a:spcBef>
              <a:spcAft>
                <a:spcPts val="600"/>
              </a:spcAft>
              <a:buNone/>
            </a:pPr>
            <a:r>
              <a:rPr lang="en-GB" sz="5500" dirty="0">
                <a:latin typeface="Fira Sans" panose="020B0503050000020004" pitchFamily="34" charset="0"/>
                <a:ea typeface="Fira Sans" panose="020B0503050000020004" pitchFamily="34" charset="0"/>
              </a:rPr>
              <a:t>      a) 	Did you just need more information? If so, what?</a:t>
            </a:r>
          </a:p>
          <a:p>
            <a:pPr marL="0" indent="0">
              <a:lnSpc>
                <a:spcPct val="120000"/>
              </a:lnSpc>
              <a:spcBef>
                <a:spcPts val="0"/>
              </a:spcBef>
              <a:spcAft>
                <a:spcPts val="600"/>
              </a:spcAft>
              <a:buNone/>
            </a:pPr>
            <a:r>
              <a:rPr lang="en-GB" sz="5500" dirty="0">
                <a:latin typeface="Fira Sans" panose="020B0503050000020004" pitchFamily="34" charset="0"/>
                <a:ea typeface="Fira Sans" panose="020B0503050000020004" pitchFamily="34" charset="0"/>
              </a:rPr>
              <a:t>      b)  Were your mistakes because of the equipment? </a:t>
            </a:r>
            <a:br>
              <a:rPr lang="en-GB" sz="5500" dirty="0">
                <a:latin typeface="Fira Sans" panose="020B0503050000020004" pitchFamily="34" charset="0"/>
                <a:ea typeface="Fira Sans" panose="020B0503050000020004" pitchFamily="34" charset="0"/>
              </a:rPr>
            </a:br>
            <a:r>
              <a:rPr lang="en-GB" sz="5500" dirty="0">
                <a:latin typeface="Fira Sans" panose="020B0503050000020004" pitchFamily="34" charset="0"/>
                <a:ea typeface="Fira Sans" panose="020B0503050000020004" pitchFamily="34" charset="0"/>
              </a:rPr>
              <a:t>	If so, what could have been done better?</a:t>
            </a:r>
          </a:p>
          <a:p>
            <a:pPr marL="742950" indent="-742950">
              <a:lnSpc>
                <a:spcPct val="120000"/>
              </a:lnSpc>
              <a:spcBef>
                <a:spcPts val="0"/>
              </a:spcBef>
              <a:spcAft>
                <a:spcPts val="600"/>
              </a:spcAft>
              <a:buFont typeface="+mj-lt"/>
              <a:buAutoNum type="arabicPeriod" startAt="5"/>
            </a:pPr>
            <a:r>
              <a:rPr lang="en-GB" sz="5500" dirty="0">
                <a:latin typeface="Fira Sans" panose="020B0503050000020004" pitchFamily="34" charset="0"/>
                <a:ea typeface="Fira Sans" panose="020B0503050000020004" pitchFamily="34" charset="0"/>
              </a:rPr>
              <a:t>What do your answers tell you about getting good results from a lidar sensor on an airplane or UAV (drone)?</a:t>
            </a:r>
          </a:p>
          <a:p>
            <a:pPr marL="0" indent="0">
              <a:spcAft>
                <a:spcPts val="1800"/>
              </a:spcAft>
              <a:buNone/>
            </a:pPr>
            <a:endParaRPr lang="en-GB" dirty="0"/>
          </a:p>
        </p:txBody>
      </p:sp>
      <p:pic>
        <p:nvPicPr>
          <p:cNvPr id="4" name="Picture 3" descr="A magnifying glass with a logo&#10;&#10;AI-generated content may be incorrect.">
            <a:extLst>
              <a:ext uri="{FF2B5EF4-FFF2-40B4-BE49-F238E27FC236}">
                <a16:creationId xmlns:a16="http://schemas.microsoft.com/office/drawing/2014/main" id="{90BC7450-A3D4-7241-F8F5-2D8105B9BEE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486181" y="5856400"/>
            <a:ext cx="1607563" cy="900000"/>
          </a:xfrm>
          <a:prstGeom prst="rect">
            <a:avLst/>
          </a:prstGeom>
        </p:spPr>
      </p:pic>
      <p:sp>
        <p:nvSpPr>
          <p:cNvPr id="5" name="Rectangle: Single Corner Rounded 4">
            <a:extLst>
              <a:ext uri="{FF2B5EF4-FFF2-40B4-BE49-F238E27FC236}">
                <a16:creationId xmlns:a16="http://schemas.microsoft.com/office/drawing/2014/main" id="{214C52D9-DB8D-12FB-4E8A-DB4ABB5E4796}"/>
              </a:ext>
            </a:extLst>
          </p:cNvPr>
          <p:cNvSpPr/>
          <p:nvPr/>
        </p:nvSpPr>
        <p:spPr>
          <a:xfrm rot="16200000" flipH="1" flipV="1">
            <a:off x="-1940767" y="1940768"/>
            <a:ext cx="6857999" cy="2976465"/>
          </a:xfrm>
          <a:prstGeom prst="round1Rect">
            <a:avLst>
              <a:gd name="adj" fmla="val 50000"/>
            </a:avLst>
          </a:prstGeom>
          <a:solidFill>
            <a:srgbClr val="4C7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a:extLst>
              <a:ext uri="{FF2B5EF4-FFF2-40B4-BE49-F238E27FC236}">
                <a16:creationId xmlns:a16="http://schemas.microsoft.com/office/drawing/2014/main" id="{4C5BB284-C359-80C7-601B-33033928CF85}"/>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88995" y="160644"/>
            <a:ext cx="2598475" cy="900000"/>
          </a:xfrm>
          <a:prstGeom prst="rect">
            <a:avLst/>
          </a:prstGeom>
        </p:spPr>
      </p:pic>
      <p:sp>
        <p:nvSpPr>
          <p:cNvPr id="7" name="TextBox 6">
            <a:extLst>
              <a:ext uri="{FF2B5EF4-FFF2-40B4-BE49-F238E27FC236}">
                <a16:creationId xmlns:a16="http://schemas.microsoft.com/office/drawing/2014/main" id="{F426ECD5-289C-1E46-0A1B-4543114C36FB}"/>
              </a:ext>
            </a:extLst>
          </p:cNvPr>
          <p:cNvSpPr txBox="1"/>
          <p:nvPr/>
        </p:nvSpPr>
        <p:spPr>
          <a:xfrm>
            <a:off x="246300" y="1852031"/>
            <a:ext cx="2541170" cy="1754326"/>
          </a:xfrm>
          <a:prstGeom prst="rect">
            <a:avLst/>
          </a:prstGeom>
          <a:noFill/>
        </p:spPr>
        <p:txBody>
          <a:bodyPr wrap="square" rtlCol="0">
            <a:spAutoFit/>
          </a:bodyPr>
          <a:lstStyle/>
          <a:p>
            <a:r>
              <a:rPr lang="en-GB" sz="3600" dirty="0">
                <a:solidFill>
                  <a:schemeClr val="bg1"/>
                </a:solidFill>
                <a:latin typeface="Fira Sans Medium" panose="020B0603050000020004" pitchFamily="34" charset="0"/>
              </a:rPr>
              <a:t>Modelling lidar:</a:t>
            </a:r>
          </a:p>
          <a:p>
            <a:r>
              <a:rPr lang="en-GB" sz="3600" dirty="0">
                <a:solidFill>
                  <a:schemeClr val="bg1"/>
                </a:solidFill>
                <a:latin typeface="Fira Sans Medium" panose="020B0603050000020004" pitchFamily="34" charset="0"/>
              </a:rPr>
              <a:t>Evaluation</a:t>
            </a:r>
            <a:endParaRPr lang="en-GB" sz="3600" i="1" dirty="0">
              <a:solidFill>
                <a:schemeClr val="bg1"/>
              </a:solidFill>
              <a:latin typeface="Fira Sans Medium" panose="020B0603050000020004" pitchFamily="34" charset="0"/>
            </a:endParaRPr>
          </a:p>
        </p:txBody>
      </p:sp>
    </p:spTree>
    <p:extLst>
      <p:ext uri="{BB962C8B-B14F-4D97-AF65-F5344CB8AC3E}">
        <p14:creationId xmlns:p14="http://schemas.microsoft.com/office/powerpoint/2010/main" val="30732410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5CCA2-DE93-3440-3364-A0522E382874}"/>
            </a:ext>
          </a:extLst>
        </p:cNvPr>
        <p:cNvGrpSpPr/>
        <p:nvPr/>
      </p:nvGrpSpPr>
      <p:grpSpPr>
        <a:xfrm>
          <a:off x="0" y="0"/>
          <a:ext cx="0" cy="0"/>
          <a:chOff x="0" y="0"/>
          <a:chExt cx="0" cy="0"/>
        </a:xfrm>
      </p:grpSpPr>
      <p:pic>
        <p:nvPicPr>
          <p:cNvPr id="8" name="Picture 7" descr="A close-up of a cloud&#10;&#10;AI-generated content may be incorrect.">
            <a:extLst>
              <a:ext uri="{FF2B5EF4-FFF2-40B4-BE49-F238E27FC236}">
                <a16:creationId xmlns:a16="http://schemas.microsoft.com/office/drawing/2014/main" id="{AFC84FE3-55C2-7980-D700-8C0F9D97CB0F}"/>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a:stretch/>
        </p:blipFill>
        <p:spPr>
          <a:xfrm>
            <a:off x="0" y="-18000"/>
            <a:ext cx="12224000" cy="6876000"/>
          </a:xfrm>
          <a:prstGeom prst="rect">
            <a:avLst/>
          </a:prstGeom>
        </p:spPr>
      </p:pic>
      <p:grpSp>
        <p:nvGrpSpPr>
          <p:cNvPr id="5" name="Group 4">
            <a:extLst>
              <a:ext uri="{FF2B5EF4-FFF2-40B4-BE49-F238E27FC236}">
                <a16:creationId xmlns:a16="http://schemas.microsoft.com/office/drawing/2014/main" id="{5CFE8844-5952-2853-8582-CD79D9B039BF}"/>
              </a:ext>
            </a:extLst>
          </p:cNvPr>
          <p:cNvGrpSpPr/>
          <p:nvPr/>
        </p:nvGrpSpPr>
        <p:grpSpPr>
          <a:xfrm>
            <a:off x="0" y="5856400"/>
            <a:ext cx="12093744" cy="1001600"/>
            <a:chOff x="0" y="5856400"/>
            <a:chExt cx="12093744" cy="1001600"/>
          </a:xfrm>
        </p:grpSpPr>
        <p:pic>
          <p:nvPicPr>
            <p:cNvPr id="4" name="Picture 3" descr="A magnifying glass with a logo&#10;&#10;AI-generated content may be incorrect.">
              <a:extLst>
                <a:ext uri="{FF2B5EF4-FFF2-40B4-BE49-F238E27FC236}">
                  <a16:creationId xmlns:a16="http://schemas.microsoft.com/office/drawing/2014/main" id="{C4A43640-1EB8-1185-06C4-545E910DD43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486181" y="5856400"/>
              <a:ext cx="1607563" cy="900000"/>
            </a:xfrm>
            <a:prstGeom prst="rect">
              <a:avLst/>
            </a:prstGeom>
          </p:spPr>
        </p:pic>
        <p:pic>
          <p:nvPicPr>
            <p:cNvPr id="3" name="Picture 2">
              <a:extLst>
                <a:ext uri="{FF2B5EF4-FFF2-40B4-BE49-F238E27FC236}">
                  <a16:creationId xmlns:a16="http://schemas.microsoft.com/office/drawing/2014/main" id="{5D594090-D509-02A7-9CE6-90BDBD6FC2E6}"/>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0" y="5958000"/>
              <a:ext cx="2598475" cy="900000"/>
            </a:xfrm>
            <a:prstGeom prst="rect">
              <a:avLst/>
            </a:prstGeom>
          </p:spPr>
        </p:pic>
      </p:grpSp>
      <p:sp>
        <p:nvSpPr>
          <p:cNvPr id="2" name="TextBox 1">
            <a:extLst>
              <a:ext uri="{FF2B5EF4-FFF2-40B4-BE49-F238E27FC236}">
                <a16:creationId xmlns:a16="http://schemas.microsoft.com/office/drawing/2014/main" id="{37646007-6127-0754-A56F-F1FC91BA9B37}"/>
              </a:ext>
            </a:extLst>
          </p:cNvPr>
          <p:cNvSpPr txBox="1"/>
          <p:nvPr/>
        </p:nvSpPr>
        <p:spPr>
          <a:xfrm rot="5400000">
            <a:off x="11422030" y="5917621"/>
            <a:ext cx="1127984" cy="215444"/>
          </a:xfrm>
          <a:prstGeom prst="rect">
            <a:avLst/>
          </a:prstGeom>
          <a:noFill/>
        </p:spPr>
        <p:txBody>
          <a:bodyPr wrap="square">
            <a:spAutoFit/>
          </a:bodyPr>
          <a:lstStyle/>
          <a:p>
            <a:r>
              <a:rPr lang="en-GB" sz="800" dirty="0">
                <a:solidFill>
                  <a:schemeClr val="bg1"/>
                </a:solidFill>
              </a:rPr>
              <a:t>© 2025 Planet Labs</a:t>
            </a:r>
          </a:p>
        </p:txBody>
      </p:sp>
    </p:spTree>
    <p:extLst>
      <p:ext uri="{BB962C8B-B14F-4D97-AF65-F5344CB8AC3E}">
        <p14:creationId xmlns:p14="http://schemas.microsoft.com/office/powerpoint/2010/main" val="2452926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0F0E2-9626-F0F0-4684-5BBDA04C3501}"/>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C314CD78-BF38-44E2-B1A4-F40DA531E8C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738" y="-1"/>
            <a:ext cx="12230738" cy="6857999"/>
          </a:xfrm>
          <a:prstGeom prst="rect">
            <a:avLst/>
          </a:prstGeom>
        </p:spPr>
      </p:pic>
      <p:pic>
        <p:nvPicPr>
          <p:cNvPr id="4" name="Picture 3" descr="A magnifying glass with a logo&#10;&#10;AI-generated content may be incorrect.">
            <a:extLst>
              <a:ext uri="{FF2B5EF4-FFF2-40B4-BE49-F238E27FC236}">
                <a16:creationId xmlns:a16="http://schemas.microsoft.com/office/drawing/2014/main" id="{041C0CAD-71FF-F10C-7E19-71F2B3A4D4C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486181" y="5856400"/>
            <a:ext cx="1607563" cy="900000"/>
          </a:xfrm>
          <a:prstGeom prst="rect">
            <a:avLst/>
          </a:prstGeom>
        </p:spPr>
      </p:pic>
      <p:pic>
        <p:nvPicPr>
          <p:cNvPr id="3" name="Picture 2">
            <a:extLst>
              <a:ext uri="{FF2B5EF4-FFF2-40B4-BE49-F238E27FC236}">
                <a16:creationId xmlns:a16="http://schemas.microsoft.com/office/drawing/2014/main" id="{93586C48-7BC2-A9F4-092B-A933F28ACAB0}"/>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5400" y="52922"/>
            <a:ext cx="2598475" cy="900000"/>
          </a:xfrm>
          <a:prstGeom prst="rect">
            <a:avLst/>
          </a:prstGeom>
        </p:spPr>
      </p:pic>
      <p:sp>
        <p:nvSpPr>
          <p:cNvPr id="8" name="TextBox 7">
            <a:extLst>
              <a:ext uri="{FF2B5EF4-FFF2-40B4-BE49-F238E27FC236}">
                <a16:creationId xmlns:a16="http://schemas.microsoft.com/office/drawing/2014/main" id="{DA3FB18A-6B24-4454-9040-0BE96603400F}"/>
              </a:ext>
            </a:extLst>
          </p:cNvPr>
          <p:cNvSpPr txBox="1"/>
          <p:nvPr/>
        </p:nvSpPr>
        <p:spPr>
          <a:xfrm>
            <a:off x="25400" y="6589634"/>
            <a:ext cx="1052135" cy="215444"/>
          </a:xfrm>
          <a:prstGeom prst="rect">
            <a:avLst/>
          </a:prstGeom>
          <a:noFill/>
        </p:spPr>
        <p:txBody>
          <a:bodyPr wrap="square">
            <a:spAutoFit/>
          </a:bodyPr>
          <a:lstStyle/>
          <a:p>
            <a:r>
              <a:rPr lang="en-GB" sz="800" dirty="0">
                <a:solidFill>
                  <a:schemeClr val="bg1"/>
                </a:solidFill>
              </a:rPr>
              <a:t>ESA/ATG </a:t>
            </a:r>
            <a:r>
              <a:rPr lang="en-GB" sz="800" dirty="0" err="1">
                <a:solidFill>
                  <a:schemeClr val="bg1"/>
                </a:solidFill>
              </a:rPr>
              <a:t>medialab</a:t>
            </a:r>
            <a:endParaRPr lang="en-GB" sz="800" dirty="0">
              <a:solidFill>
                <a:schemeClr val="bg1"/>
              </a:solidFill>
            </a:endParaRPr>
          </a:p>
        </p:txBody>
      </p:sp>
    </p:spTree>
    <p:extLst>
      <p:ext uri="{BB962C8B-B14F-4D97-AF65-F5344CB8AC3E}">
        <p14:creationId xmlns:p14="http://schemas.microsoft.com/office/powerpoint/2010/main" val="12218602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tree on a hill&#10;&#10;AI-generated content may be incorrect.">
            <a:extLst>
              <a:ext uri="{FF2B5EF4-FFF2-40B4-BE49-F238E27FC236}">
                <a16:creationId xmlns:a16="http://schemas.microsoft.com/office/drawing/2014/main" id="{C030F9D8-13AE-6517-222D-5CBCB4E1FB0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0351" y="-18000"/>
            <a:ext cx="12224000" cy="6876000"/>
          </a:xfrm>
          <a:prstGeom prst="rect">
            <a:avLst/>
          </a:prstGeom>
        </p:spPr>
      </p:pic>
      <p:grpSp>
        <p:nvGrpSpPr>
          <p:cNvPr id="5" name="Group 4">
            <a:extLst>
              <a:ext uri="{FF2B5EF4-FFF2-40B4-BE49-F238E27FC236}">
                <a16:creationId xmlns:a16="http://schemas.microsoft.com/office/drawing/2014/main" id="{ED2366B4-3416-84E8-E250-34E8BF6644FE}"/>
              </a:ext>
            </a:extLst>
          </p:cNvPr>
          <p:cNvGrpSpPr/>
          <p:nvPr/>
        </p:nvGrpSpPr>
        <p:grpSpPr>
          <a:xfrm>
            <a:off x="0" y="5856400"/>
            <a:ext cx="12093744" cy="1001600"/>
            <a:chOff x="0" y="5856400"/>
            <a:chExt cx="12093744" cy="1001600"/>
          </a:xfrm>
        </p:grpSpPr>
        <p:pic>
          <p:nvPicPr>
            <p:cNvPr id="4" name="Picture 3" descr="A magnifying glass with a logo&#10;&#10;AI-generated content may be incorrect.">
              <a:extLst>
                <a:ext uri="{FF2B5EF4-FFF2-40B4-BE49-F238E27FC236}">
                  <a16:creationId xmlns:a16="http://schemas.microsoft.com/office/drawing/2014/main" id="{23B926A5-5184-907C-21EF-7291DB414E7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486181" y="5856400"/>
              <a:ext cx="1607563" cy="900000"/>
            </a:xfrm>
            <a:prstGeom prst="rect">
              <a:avLst/>
            </a:prstGeom>
          </p:spPr>
        </p:pic>
        <p:pic>
          <p:nvPicPr>
            <p:cNvPr id="3" name="Picture 2">
              <a:extLst>
                <a:ext uri="{FF2B5EF4-FFF2-40B4-BE49-F238E27FC236}">
                  <a16:creationId xmlns:a16="http://schemas.microsoft.com/office/drawing/2014/main" id="{C15E6C3F-E3EC-6680-23DA-E87FAEEA2F3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0" y="5958000"/>
              <a:ext cx="2598475" cy="900000"/>
            </a:xfrm>
            <a:prstGeom prst="rect">
              <a:avLst/>
            </a:prstGeom>
          </p:spPr>
        </p:pic>
      </p:grpSp>
      <p:sp>
        <p:nvSpPr>
          <p:cNvPr id="7" name="TextBox 6">
            <a:extLst>
              <a:ext uri="{FF2B5EF4-FFF2-40B4-BE49-F238E27FC236}">
                <a16:creationId xmlns:a16="http://schemas.microsoft.com/office/drawing/2014/main" id="{3AB5A4AD-51EB-DEFD-8D23-6C1D48DD699A}"/>
              </a:ext>
            </a:extLst>
          </p:cNvPr>
          <p:cNvSpPr txBox="1"/>
          <p:nvPr/>
        </p:nvSpPr>
        <p:spPr>
          <a:xfrm rot="5400000">
            <a:off x="11493467" y="5663157"/>
            <a:ext cx="116492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lumMod val="95000"/>
                  </a:prstClr>
                </a:solidFill>
                <a:effectLst/>
                <a:uLnTx/>
                <a:uFillTx/>
                <a:latin typeface="Aptos" panose="02110004020202020204"/>
                <a:ea typeface="+mn-ea"/>
                <a:cs typeface="+mn-cs"/>
              </a:rPr>
              <a:t>Tim </a:t>
            </a:r>
            <a:r>
              <a:rPr kumimoji="0" lang="en-GB" sz="800" b="0" i="0" u="none" strike="noStrike" kern="1200" cap="none" spc="0" normalizeH="0" baseline="0" noProof="0" dirty="0" err="1">
                <a:ln>
                  <a:noFill/>
                </a:ln>
                <a:solidFill>
                  <a:prstClr val="white">
                    <a:lumMod val="95000"/>
                  </a:prstClr>
                </a:solidFill>
                <a:effectLst/>
                <a:uLnTx/>
                <a:uFillTx/>
                <a:latin typeface="Aptos" panose="02110004020202020204"/>
                <a:ea typeface="+mn-ea"/>
                <a:cs typeface="+mn-cs"/>
              </a:rPr>
              <a:t>Withnall</a:t>
            </a:r>
            <a:r>
              <a:rPr kumimoji="0" lang="en-GB" sz="800" b="0" i="0" u="none" strike="noStrike" kern="1200" cap="none" spc="0" normalizeH="0" baseline="0" noProof="0" dirty="0">
                <a:ln>
                  <a:noFill/>
                </a:ln>
                <a:solidFill>
                  <a:prstClr val="white">
                    <a:lumMod val="95000"/>
                  </a:prstClr>
                </a:solidFill>
                <a:effectLst/>
                <a:uLnTx/>
                <a:uFillTx/>
                <a:latin typeface="Aptos" panose="02110004020202020204"/>
                <a:ea typeface="+mn-ea"/>
                <a:cs typeface="+mn-cs"/>
              </a:rPr>
              <a:t> on </a:t>
            </a:r>
            <a:r>
              <a:rPr kumimoji="0" lang="en-GB" sz="800" b="0" i="0" u="none" strike="noStrike" kern="1200" cap="none" spc="0" normalizeH="0" baseline="0" noProof="0" dirty="0" err="1">
                <a:ln>
                  <a:noFill/>
                </a:ln>
                <a:solidFill>
                  <a:prstClr val="white">
                    <a:lumMod val="95000"/>
                  </a:prstClr>
                </a:solidFill>
                <a:effectLst/>
                <a:uLnTx/>
                <a:uFillTx/>
                <a:latin typeface="Aptos" panose="02110004020202020204"/>
                <a:ea typeface="+mn-ea"/>
                <a:cs typeface="+mn-cs"/>
              </a:rPr>
              <a:t>flickr</a:t>
            </a:r>
            <a:endParaRPr kumimoji="0" lang="en-GB" sz="800" b="0" i="0" u="none" strike="noStrike" kern="1200" cap="none" spc="0" normalizeH="0" baseline="0" noProof="0" dirty="0">
              <a:ln>
                <a:noFill/>
              </a:ln>
              <a:solidFill>
                <a:prstClr val="white">
                  <a:lumMod val="95000"/>
                </a:prstClr>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D7B1F2A9-1E18-E5D6-1624-C66A05B2D3DD}"/>
              </a:ext>
            </a:extLst>
          </p:cNvPr>
          <p:cNvSpPr txBox="1"/>
          <p:nvPr/>
        </p:nvSpPr>
        <p:spPr>
          <a:xfrm>
            <a:off x="1299237" y="715406"/>
            <a:ext cx="2717411" cy="1200329"/>
          </a:xfrm>
          <a:prstGeom prst="rect">
            <a:avLst/>
          </a:prstGeom>
          <a:noFill/>
        </p:spPr>
        <p:txBody>
          <a:bodyPr wrap="none" rtlCol="0">
            <a:spAutoFit/>
          </a:bodyPr>
          <a:lstStyle/>
          <a:p>
            <a:pPr algn="r"/>
            <a:r>
              <a:rPr lang="en-GB" sz="2400" b="1" dirty="0">
                <a:latin typeface="Fira Sans" panose="020B0503050000020004" pitchFamily="34" charset="0"/>
                <a:ea typeface="Fira Sans" panose="020B0503050000020004" pitchFamily="34" charset="0"/>
              </a:rPr>
              <a:t>Photosynthesis</a:t>
            </a:r>
          </a:p>
          <a:p>
            <a:pPr algn="r"/>
            <a:r>
              <a:rPr lang="en-GB" sz="2400" dirty="0">
                <a:latin typeface="Fira Sans" panose="020B0503050000020004" pitchFamily="34" charset="0"/>
                <a:ea typeface="Fira Sans" panose="020B0503050000020004" pitchFamily="34" charset="0"/>
              </a:rPr>
              <a:t>CO</a:t>
            </a:r>
            <a:r>
              <a:rPr lang="en-GB" sz="2400" baseline="-25000" dirty="0">
                <a:latin typeface="Fira Sans" panose="020B0503050000020004" pitchFamily="34" charset="0"/>
                <a:ea typeface="Fira Sans" panose="020B0503050000020004" pitchFamily="34" charset="0"/>
              </a:rPr>
              <a:t>2</a:t>
            </a:r>
            <a:r>
              <a:rPr lang="en-GB" sz="2400" dirty="0">
                <a:latin typeface="Fira Sans" panose="020B0503050000020004" pitchFamily="34" charset="0"/>
                <a:ea typeface="Fira Sans" panose="020B0503050000020004" pitchFamily="34" charset="0"/>
              </a:rPr>
              <a:t> absorbed</a:t>
            </a:r>
            <a:br>
              <a:rPr lang="en-GB" sz="2400" dirty="0">
                <a:latin typeface="Fira Sans" panose="020B0503050000020004" pitchFamily="34" charset="0"/>
                <a:ea typeface="Fira Sans" panose="020B0503050000020004" pitchFamily="34" charset="0"/>
              </a:rPr>
            </a:br>
            <a:r>
              <a:rPr lang="en-GB" sz="2400" dirty="0">
                <a:latin typeface="Fira Sans" panose="020B0503050000020004" pitchFamily="34" charset="0"/>
                <a:ea typeface="Fira Sans" panose="020B0503050000020004" pitchFamily="34" charset="0"/>
              </a:rPr>
              <a:t>Glucose produced</a:t>
            </a:r>
          </a:p>
        </p:txBody>
      </p:sp>
      <p:sp>
        <p:nvSpPr>
          <p:cNvPr id="8" name="TextBox 7">
            <a:extLst>
              <a:ext uri="{FF2B5EF4-FFF2-40B4-BE49-F238E27FC236}">
                <a16:creationId xmlns:a16="http://schemas.microsoft.com/office/drawing/2014/main" id="{02C0B8CD-0D17-258B-5E62-9920438A0570}"/>
              </a:ext>
            </a:extLst>
          </p:cNvPr>
          <p:cNvSpPr txBox="1"/>
          <p:nvPr/>
        </p:nvSpPr>
        <p:spPr>
          <a:xfrm>
            <a:off x="580788" y="2718016"/>
            <a:ext cx="3207994" cy="1938992"/>
          </a:xfrm>
          <a:prstGeom prst="rect">
            <a:avLst/>
          </a:prstGeom>
          <a:noFill/>
        </p:spPr>
        <p:txBody>
          <a:bodyPr wrap="none" rtlCol="0">
            <a:spAutoFit/>
          </a:bodyPr>
          <a:lstStyle/>
          <a:p>
            <a:pPr algn="r"/>
            <a:r>
              <a:rPr lang="en-GB" sz="2400" b="1" dirty="0">
                <a:latin typeface="Fira Sans" panose="020B0503050000020004" pitchFamily="34" charset="0"/>
                <a:ea typeface="Fira Sans" panose="020B0503050000020004" pitchFamily="34" charset="0"/>
              </a:rPr>
              <a:t>Respiration</a:t>
            </a:r>
          </a:p>
          <a:p>
            <a:pPr algn="r"/>
            <a:r>
              <a:rPr lang="en-GB" sz="2400" dirty="0">
                <a:latin typeface="Fira Sans" panose="020B0503050000020004" pitchFamily="34" charset="0"/>
                <a:ea typeface="Fira Sans" panose="020B0503050000020004" pitchFamily="34" charset="0"/>
              </a:rPr>
              <a:t>Glucose broken down</a:t>
            </a:r>
          </a:p>
          <a:p>
            <a:pPr algn="r"/>
            <a:r>
              <a:rPr lang="en-GB" sz="2400" dirty="0">
                <a:latin typeface="Fira Sans" panose="020B0503050000020004" pitchFamily="34" charset="0"/>
                <a:ea typeface="Fira Sans" panose="020B0503050000020004" pitchFamily="34" charset="0"/>
              </a:rPr>
              <a:t>CO</a:t>
            </a:r>
            <a:r>
              <a:rPr lang="en-GB" sz="2400" baseline="-25000" dirty="0">
                <a:latin typeface="Fira Sans" panose="020B0503050000020004" pitchFamily="34" charset="0"/>
                <a:ea typeface="Fira Sans" panose="020B0503050000020004" pitchFamily="34" charset="0"/>
              </a:rPr>
              <a:t>2</a:t>
            </a:r>
            <a:r>
              <a:rPr lang="en-GB" sz="2400" dirty="0">
                <a:latin typeface="Fira Sans" panose="020B0503050000020004" pitchFamily="34" charset="0"/>
                <a:ea typeface="Fira Sans" panose="020B0503050000020004" pitchFamily="34" charset="0"/>
              </a:rPr>
              <a:t> released</a:t>
            </a:r>
          </a:p>
          <a:p>
            <a:pPr algn="r"/>
            <a:endParaRPr lang="en-GB" sz="2400" dirty="0">
              <a:latin typeface="Fira Sans" panose="020B0503050000020004" pitchFamily="34" charset="0"/>
              <a:ea typeface="Fira Sans" panose="020B0503050000020004" pitchFamily="34" charset="0"/>
            </a:endParaRPr>
          </a:p>
          <a:p>
            <a:pPr algn="r"/>
            <a:endParaRPr lang="en-GB" sz="2400" dirty="0">
              <a:latin typeface="Fira Sans" panose="020B0503050000020004" pitchFamily="34" charset="0"/>
              <a:ea typeface="Fira Sans" panose="020B0503050000020004" pitchFamily="34" charset="0"/>
            </a:endParaRPr>
          </a:p>
        </p:txBody>
      </p:sp>
      <p:sp>
        <p:nvSpPr>
          <p:cNvPr id="9" name="TextBox 8">
            <a:extLst>
              <a:ext uri="{FF2B5EF4-FFF2-40B4-BE49-F238E27FC236}">
                <a16:creationId xmlns:a16="http://schemas.microsoft.com/office/drawing/2014/main" id="{28CC3C90-0011-4FFD-4F38-EA6F61CA7CBB}"/>
              </a:ext>
            </a:extLst>
          </p:cNvPr>
          <p:cNvSpPr txBox="1"/>
          <p:nvPr/>
        </p:nvSpPr>
        <p:spPr>
          <a:xfrm>
            <a:off x="7675637" y="743050"/>
            <a:ext cx="4400290" cy="1846659"/>
          </a:xfrm>
          <a:prstGeom prst="rect">
            <a:avLst/>
          </a:prstGeom>
          <a:noFill/>
        </p:spPr>
        <p:txBody>
          <a:bodyPr wrap="square" rtlCol="0">
            <a:spAutoFit/>
          </a:bodyPr>
          <a:lstStyle/>
          <a:p>
            <a:pPr algn="ctr"/>
            <a:r>
              <a:rPr lang="en-GB" sz="2400" b="1" dirty="0">
                <a:latin typeface="Fira Sans" panose="020B0503050000020004" pitchFamily="34" charset="0"/>
                <a:ea typeface="Fira Sans" panose="020B0503050000020004" pitchFamily="34" charset="0"/>
              </a:rPr>
              <a:t>Carbon storage</a:t>
            </a:r>
          </a:p>
          <a:p>
            <a:r>
              <a:rPr lang="en-GB" sz="2400" dirty="0">
                <a:latin typeface="Fira Sans" panose="020B0503050000020004" pitchFamily="34" charset="0"/>
                <a:ea typeface="Fira Sans" panose="020B0503050000020004" pitchFamily="34" charset="0"/>
              </a:rPr>
              <a:t>Glucose converted to starch </a:t>
            </a:r>
            <a:br>
              <a:rPr lang="en-GB" sz="2400" dirty="0">
                <a:latin typeface="Fira Sans" panose="020B0503050000020004" pitchFamily="34" charset="0"/>
                <a:ea typeface="Fira Sans" panose="020B0503050000020004" pitchFamily="34" charset="0"/>
              </a:rPr>
            </a:br>
            <a:r>
              <a:rPr lang="en-GB" sz="2400" dirty="0">
                <a:latin typeface="Fira Sans" panose="020B0503050000020004" pitchFamily="34" charset="0"/>
                <a:ea typeface="Fira Sans" panose="020B0503050000020004" pitchFamily="34" charset="0"/>
              </a:rPr>
              <a:t>and other carbon compounds</a:t>
            </a:r>
            <a:br>
              <a:rPr lang="en-GB" sz="2400" dirty="0">
                <a:latin typeface="Fira Sans" panose="020B0503050000020004" pitchFamily="34" charset="0"/>
                <a:ea typeface="Fira Sans" panose="020B0503050000020004" pitchFamily="34" charset="0"/>
              </a:rPr>
            </a:br>
            <a:r>
              <a:rPr lang="en-GB" sz="2400" dirty="0">
                <a:latin typeface="Fira Sans" panose="020B0503050000020004" pitchFamily="34" charset="0"/>
                <a:ea typeface="Fira Sans" panose="020B0503050000020004" pitchFamily="34" charset="0"/>
              </a:rPr>
              <a:t>stored in /forms plant tissues</a:t>
            </a:r>
            <a:br>
              <a:rPr lang="en-GB" sz="2400" dirty="0">
                <a:latin typeface="Fira Sans" panose="020B0503050000020004" pitchFamily="34" charset="0"/>
                <a:ea typeface="Fira Sans" panose="020B0503050000020004" pitchFamily="34" charset="0"/>
              </a:rPr>
            </a:br>
            <a:endParaRPr lang="en-GB" dirty="0"/>
          </a:p>
        </p:txBody>
      </p:sp>
      <p:sp>
        <p:nvSpPr>
          <p:cNvPr id="10" name="Arrow: Up 9">
            <a:extLst>
              <a:ext uri="{FF2B5EF4-FFF2-40B4-BE49-F238E27FC236}">
                <a16:creationId xmlns:a16="http://schemas.microsoft.com/office/drawing/2014/main" id="{D3F05C85-7418-C739-554F-473B2EE7B0E1}"/>
              </a:ext>
            </a:extLst>
          </p:cNvPr>
          <p:cNvSpPr/>
          <p:nvPr/>
        </p:nvSpPr>
        <p:spPr>
          <a:xfrm rot="7806002">
            <a:off x="723430" y="346027"/>
            <a:ext cx="936171" cy="1314637"/>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rrow: Up 10">
            <a:extLst>
              <a:ext uri="{FF2B5EF4-FFF2-40B4-BE49-F238E27FC236}">
                <a16:creationId xmlns:a16="http://schemas.microsoft.com/office/drawing/2014/main" id="{F5C1E729-9702-A561-57BC-92460C9D18E3}"/>
              </a:ext>
            </a:extLst>
          </p:cNvPr>
          <p:cNvSpPr/>
          <p:nvPr/>
        </p:nvSpPr>
        <p:spPr>
          <a:xfrm rot="7852980" flipV="1">
            <a:off x="1558617" y="3469920"/>
            <a:ext cx="468000" cy="900000"/>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rrow: Up 11">
            <a:extLst>
              <a:ext uri="{FF2B5EF4-FFF2-40B4-BE49-F238E27FC236}">
                <a16:creationId xmlns:a16="http://schemas.microsoft.com/office/drawing/2014/main" id="{DEEE5E57-72D2-FF79-7608-158355519EB7}"/>
              </a:ext>
            </a:extLst>
          </p:cNvPr>
          <p:cNvSpPr/>
          <p:nvPr/>
        </p:nvSpPr>
        <p:spPr>
          <a:xfrm flipV="1">
            <a:off x="5628000" y="4074657"/>
            <a:ext cx="468000" cy="900000"/>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52345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0" grpId="0" animBg="1"/>
      <p:bldP spid="11" grpId="0" animBg="1"/>
      <p:bldP spid="1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0F0E2-9626-F0F0-4684-5BBDA04C3501}"/>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D4657A2-A955-478C-900F-7533B2B7E34C}"/>
              </a:ext>
            </a:extLst>
          </p:cNvPr>
          <p:cNvPicPr>
            <a:picLocks noChangeAspect="1"/>
          </p:cNvPicPr>
          <p:nvPr/>
        </p:nvPicPr>
        <p:blipFill rotWithShape="1">
          <a:blip r:embed="rId3"/>
          <a:stretch/>
        </p:blipFill>
        <p:spPr>
          <a:xfrm>
            <a:off x="3162298" y="982421"/>
            <a:ext cx="8457862" cy="3930965"/>
          </a:xfrm>
          <a:prstGeom prst="rect">
            <a:avLst/>
          </a:prstGeom>
        </p:spPr>
      </p:pic>
      <p:sp>
        <p:nvSpPr>
          <p:cNvPr id="5" name="TextBox 4">
            <a:extLst>
              <a:ext uri="{FF2B5EF4-FFF2-40B4-BE49-F238E27FC236}">
                <a16:creationId xmlns:a16="http://schemas.microsoft.com/office/drawing/2014/main" id="{95F05774-6357-4509-A1AF-8E13746F3D18}"/>
              </a:ext>
            </a:extLst>
          </p:cNvPr>
          <p:cNvSpPr txBox="1"/>
          <p:nvPr/>
        </p:nvSpPr>
        <p:spPr>
          <a:xfrm>
            <a:off x="3162298" y="4216602"/>
            <a:ext cx="9029702" cy="1231106"/>
          </a:xfrm>
          <a:prstGeom prst="rect">
            <a:avLst/>
          </a:prstGeom>
          <a:solidFill>
            <a:schemeClr val="bg1"/>
          </a:solidFill>
        </p:spPr>
        <p:txBody>
          <a:bodyPr wrap="square" rtlCol="0">
            <a:spAutoFit/>
          </a:bodyPr>
          <a:lstStyle/>
          <a:p>
            <a:pPr defTabSz="533400"/>
            <a:r>
              <a:rPr lang="en-GB" sz="2800" dirty="0">
                <a:latin typeface="Fira Sans" panose="020B0503050000020004" pitchFamily="34" charset="0"/>
                <a:ea typeface="Fira Sans" panose="020B0503050000020004" pitchFamily="34" charset="0"/>
              </a:rPr>
              <a:t>	Visible 	  X band 	    L band 		P band 	 VHF </a:t>
            </a:r>
          </a:p>
          <a:p>
            <a:pPr defTabSz="533400"/>
            <a:r>
              <a:rPr lang="en-GB" sz="2800" dirty="0">
                <a:latin typeface="Fira Sans" panose="020B0503050000020004" pitchFamily="34" charset="0"/>
                <a:ea typeface="Fira Sans" panose="020B0503050000020004" pitchFamily="34" charset="0"/>
              </a:rPr>
              <a:t>	light		  radar		    radar		radar	 	 radar</a:t>
            </a:r>
          </a:p>
          <a:p>
            <a:endParaRPr lang="en-GB" dirty="0"/>
          </a:p>
        </p:txBody>
      </p:sp>
      <p:pic>
        <p:nvPicPr>
          <p:cNvPr id="4" name="Picture 3" descr="A magnifying glass with a logo&#10;&#10;AI-generated content may be incorrect.">
            <a:extLst>
              <a:ext uri="{FF2B5EF4-FFF2-40B4-BE49-F238E27FC236}">
                <a16:creationId xmlns:a16="http://schemas.microsoft.com/office/drawing/2014/main" id="{041C0CAD-71FF-F10C-7E19-71F2B3A4D4C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486181" y="5856400"/>
            <a:ext cx="1607563" cy="900000"/>
          </a:xfrm>
          <a:prstGeom prst="rect">
            <a:avLst/>
          </a:prstGeom>
        </p:spPr>
      </p:pic>
      <p:sp>
        <p:nvSpPr>
          <p:cNvPr id="2" name="Rectangle: Single Corner Rounded 1">
            <a:extLst>
              <a:ext uri="{FF2B5EF4-FFF2-40B4-BE49-F238E27FC236}">
                <a16:creationId xmlns:a16="http://schemas.microsoft.com/office/drawing/2014/main" id="{8E4B1438-8AA8-F148-019C-A5D866BB2D53}"/>
              </a:ext>
            </a:extLst>
          </p:cNvPr>
          <p:cNvSpPr/>
          <p:nvPr/>
        </p:nvSpPr>
        <p:spPr>
          <a:xfrm rot="16200000" flipH="1" flipV="1">
            <a:off x="-1847851" y="1847851"/>
            <a:ext cx="6857999" cy="3162300"/>
          </a:xfrm>
          <a:prstGeom prst="round1Rect">
            <a:avLst>
              <a:gd name="adj" fmla="val 50000"/>
            </a:avLst>
          </a:prstGeom>
          <a:solidFill>
            <a:srgbClr val="4C7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a:extLst>
              <a:ext uri="{FF2B5EF4-FFF2-40B4-BE49-F238E27FC236}">
                <a16:creationId xmlns:a16="http://schemas.microsoft.com/office/drawing/2014/main" id="{93586C48-7BC2-A9F4-092B-A933F28ACAB0}"/>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188995" y="160644"/>
            <a:ext cx="2598475" cy="900000"/>
          </a:xfrm>
          <a:prstGeom prst="rect">
            <a:avLst/>
          </a:prstGeom>
        </p:spPr>
      </p:pic>
      <p:sp>
        <p:nvSpPr>
          <p:cNvPr id="8" name="TextBox 7">
            <a:extLst>
              <a:ext uri="{FF2B5EF4-FFF2-40B4-BE49-F238E27FC236}">
                <a16:creationId xmlns:a16="http://schemas.microsoft.com/office/drawing/2014/main" id="{2E2D6EA1-59EC-457D-B977-79B4329CDBFF}"/>
              </a:ext>
            </a:extLst>
          </p:cNvPr>
          <p:cNvSpPr txBox="1"/>
          <p:nvPr/>
        </p:nvSpPr>
        <p:spPr>
          <a:xfrm>
            <a:off x="195127" y="1516743"/>
            <a:ext cx="2967171" cy="2862322"/>
          </a:xfrm>
          <a:prstGeom prst="rect">
            <a:avLst/>
          </a:prstGeom>
          <a:noFill/>
        </p:spPr>
        <p:txBody>
          <a:bodyPr wrap="square" rtlCol="0">
            <a:spAutoFit/>
          </a:bodyPr>
          <a:lstStyle/>
          <a:p>
            <a:r>
              <a:rPr lang="en-GB" sz="3600" dirty="0">
                <a:solidFill>
                  <a:schemeClr val="bg1"/>
                </a:solidFill>
                <a:latin typeface="Fira Sans Medium" panose="020B0603050000020004" pitchFamily="34" charset="0"/>
              </a:rPr>
              <a:t>Viewing a tree at different radar  wavelengths</a:t>
            </a:r>
          </a:p>
        </p:txBody>
      </p:sp>
      <p:sp>
        <p:nvSpPr>
          <p:cNvPr id="10" name="TextBox 9">
            <a:extLst>
              <a:ext uri="{FF2B5EF4-FFF2-40B4-BE49-F238E27FC236}">
                <a16:creationId xmlns:a16="http://schemas.microsoft.com/office/drawing/2014/main" id="{30F71C00-179D-4D4A-A92E-39E724A3EFDA}"/>
              </a:ext>
            </a:extLst>
          </p:cNvPr>
          <p:cNvSpPr txBox="1"/>
          <p:nvPr/>
        </p:nvSpPr>
        <p:spPr>
          <a:xfrm rot="5400000">
            <a:off x="11536021" y="6043210"/>
            <a:ext cx="900000" cy="215444"/>
          </a:xfrm>
          <a:prstGeom prst="rect">
            <a:avLst/>
          </a:prstGeom>
          <a:noFill/>
        </p:spPr>
        <p:txBody>
          <a:bodyPr wrap="square">
            <a:spAutoFit/>
          </a:bodyPr>
          <a:lstStyle/>
          <a:p>
            <a:r>
              <a:rPr lang="en-GB" sz="800" dirty="0">
                <a:solidFill>
                  <a:schemeClr val="bg1">
                    <a:lumMod val="85000"/>
                  </a:schemeClr>
                </a:solidFill>
              </a:rPr>
              <a:t>Le </a:t>
            </a:r>
            <a:r>
              <a:rPr lang="en-GB" sz="800" dirty="0" err="1">
                <a:solidFill>
                  <a:schemeClr val="bg1">
                    <a:lumMod val="85000"/>
                  </a:schemeClr>
                </a:solidFill>
              </a:rPr>
              <a:t>Toan</a:t>
            </a:r>
            <a:r>
              <a:rPr lang="en-GB" sz="800" dirty="0">
                <a:solidFill>
                  <a:schemeClr val="bg1">
                    <a:lumMod val="85000"/>
                  </a:schemeClr>
                </a:solidFill>
              </a:rPr>
              <a:t> (2007)</a:t>
            </a:r>
          </a:p>
        </p:txBody>
      </p:sp>
    </p:spTree>
    <p:extLst>
      <p:ext uri="{BB962C8B-B14F-4D97-AF65-F5344CB8AC3E}">
        <p14:creationId xmlns:p14="http://schemas.microsoft.com/office/powerpoint/2010/main" val="23964424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3D976-9CA6-971D-EE0C-8CA26DE8D1ED}"/>
            </a:ext>
          </a:extLst>
        </p:cNvPr>
        <p:cNvGrpSpPr/>
        <p:nvPr/>
      </p:nvGrpSpPr>
      <p:grpSpPr>
        <a:xfrm>
          <a:off x="0" y="0"/>
          <a:ext cx="0" cy="0"/>
          <a:chOff x="0" y="0"/>
          <a:chExt cx="0" cy="0"/>
        </a:xfrm>
      </p:grpSpPr>
      <p:pic>
        <p:nvPicPr>
          <p:cNvPr id="7" name="Picture 6" descr="A satellite in space above earth&#10;&#10;AI-generated content may be incorrect.">
            <a:extLst>
              <a:ext uri="{FF2B5EF4-FFF2-40B4-BE49-F238E27FC236}">
                <a16:creationId xmlns:a16="http://schemas.microsoft.com/office/drawing/2014/main" id="{9106311A-79AC-48BB-A8EA-E0B0EDD0440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224000" cy="6876000"/>
          </a:xfrm>
          <a:prstGeom prst="rect">
            <a:avLst/>
          </a:prstGeom>
        </p:spPr>
      </p:pic>
      <p:grpSp>
        <p:nvGrpSpPr>
          <p:cNvPr id="5" name="Group 4">
            <a:extLst>
              <a:ext uri="{FF2B5EF4-FFF2-40B4-BE49-F238E27FC236}">
                <a16:creationId xmlns:a16="http://schemas.microsoft.com/office/drawing/2014/main" id="{B3214A63-42D0-8D22-BBD3-FE53BB7AAB60}"/>
              </a:ext>
            </a:extLst>
          </p:cNvPr>
          <p:cNvGrpSpPr/>
          <p:nvPr/>
        </p:nvGrpSpPr>
        <p:grpSpPr>
          <a:xfrm>
            <a:off x="0" y="5856400"/>
            <a:ext cx="12093744" cy="1001600"/>
            <a:chOff x="0" y="5856400"/>
            <a:chExt cx="12093744" cy="1001600"/>
          </a:xfrm>
        </p:grpSpPr>
        <p:pic>
          <p:nvPicPr>
            <p:cNvPr id="4" name="Picture 3" descr="A magnifying glass with a logo&#10;&#10;AI-generated content may be incorrect.">
              <a:extLst>
                <a:ext uri="{FF2B5EF4-FFF2-40B4-BE49-F238E27FC236}">
                  <a16:creationId xmlns:a16="http://schemas.microsoft.com/office/drawing/2014/main" id="{A4924A5A-EF82-8714-3EFF-53C3A7049EC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486181" y="5856400"/>
              <a:ext cx="1607563" cy="900000"/>
            </a:xfrm>
            <a:prstGeom prst="rect">
              <a:avLst/>
            </a:prstGeom>
          </p:spPr>
        </p:pic>
        <p:pic>
          <p:nvPicPr>
            <p:cNvPr id="3" name="Picture 2">
              <a:extLst>
                <a:ext uri="{FF2B5EF4-FFF2-40B4-BE49-F238E27FC236}">
                  <a16:creationId xmlns:a16="http://schemas.microsoft.com/office/drawing/2014/main" id="{CB78C48B-B14E-299A-FBBE-A18976DD408B}"/>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0" y="5958000"/>
              <a:ext cx="2598475" cy="900000"/>
            </a:xfrm>
            <a:prstGeom prst="rect">
              <a:avLst/>
            </a:prstGeom>
          </p:spPr>
        </p:pic>
      </p:grpSp>
      <p:sp>
        <p:nvSpPr>
          <p:cNvPr id="2" name="TextBox 1">
            <a:extLst>
              <a:ext uri="{FF2B5EF4-FFF2-40B4-BE49-F238E27FC236}">
                <a16:creationId xmlns:a16="http://schemas.microsoft.com/office/drawing/2014/main" id="{5369488F-2739-9E08-E60A-7E684DAEE41D}"/>
              </a:ext>
            </a:extLst>
          </p:cNvPr>
          <p:cNvSpPr txBox="1"/>
          <p:nvPr/>
        </p:nvSpPr>
        <p:spPr>
          <a:xfrm rot="5400000">
            <a:off x="11422030" y="5917621"/>
            <a:ext cx="1127984" cy="215444"/>
          </a:xfrm>
          <a:prstGeom prst="rect">
            <a:avLst/>
          </a:prstGeom>
          <a:noFill/>
        </p:spPr>
        <p:txBody>
          <a:bodyPr wrap="square">
            <a:spAutoFit/>
          </a:bodyPr>
          <a:lstStyle/>
          <a:p>
            <a:r>
              <a:rPr lang="en-GB" sz="800" dirty="0">
                <a:solidFill>
                  <a:schemeClr val="bg1"/>
                </a:solidFill>
              </a:rPr>
              <a:t>ESA/ATG </a:t>
            </a:r>
            <a:r>
              <a:rPr lang="en-GB" sz="800" dirty="0" err="1">
                <a:solidFill>
                  <a:schemeClr val="bg1"/>
                </a:solidFill>
              </a:rPr>
              <a:t>medialab</a:t>
            </a:r>
            <a:endParaRPr lang="en-GB" sz="800" dirty="0">
              <a:solidFill>
                <a:schemeClr val="bg1"/>
              </a:solidFill>
            </a:endParaRPr>
          </a:p>
        </p:txBody>
      </p:sp>
    </p:spTree>
    <p:extLst>
      <p:ext uri="{BB962C8B-B14F-4D97-AF65-F5344CB8AC3E}">
        <p14:creationId xmlns:p14="http://schemas.microsoft.com/office/powerpoint/2010/main" val="1692470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9036F-9B01-98E6-4883-35FFE2B227FF}"/>
            </a:ext>
          </a:extLst>
        </p:cNvPr>
        <p:cNvGrpSpPr/>
        <p:nvPr/>
      </p:nvGrpSpPr>
      <p:grpSpPr>
        <a:xfrm>
          <a:off x="0" y="0"/>
          <a:ext cx="0" cy="0"/>
          <a:chOff x="0" y="0"/>
          <a:chExt cx="0" cy="0"/>
        </a:xfrm>
      </p:grpSpPr>
      <p:pic>
        <p:nvPicPr>
          <p:cNvPr id="2" name="Picture 1" descr="A large machine in a factory&#10;&#10;AI-generated content may be incorrect.">
            <a:extLst>
              <a:ext uri="{FF2B5EF4-FFF2-40B4-BE49-F238E27FC236}">
                <a16:creationId xmlns:a16="http://schemas.microsoft.com/office/drawing/2014/main" id="{A3D50290-A7F7-FF39-2C5F-E87E57ECE77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5515813" cy="6858000"/>
          </a:xfrm>
          <a:prstGeom prst="rect">
            <a:avLst/>
          </a:prstGeom>
        </p:spPr>
      </p:pic>
      <p:sp>
        <p:nvSpPr>
          <p:cNvPr id="7" name="TextBox 6">
            <a:extLst>
              <a:ext uri="{FF2B5EF4-FFF2-40B4-BE49-F238E27FC236}">
                <a16:creationId xmlns:a16="http://schemas.microsoft.com/office/drawing/2014/main" id="{DBD1BF55-59B3-9693-7601-6AAA00300720}"/>
              </a:ext>
            </a:extLst>
          </p:cNvPr>
          <p:cNvSpPr txBox="1"/>
          <p:nvPr/>
        </p:nvSpPr>
        <p:spPr>
          <a:xfrm rot="5400000">
            <a:off x="11185535" y="5951744"/>
            <a:ext cx="1797485" cy="215444"/>
          </a:xfrm>
          <a:prstGeom prst="rect">
            <a:avLst/>
          </a:prstGeom>
          <a:noFill/>
        </p:spPr>
        <p:txBody>
          <a:bodyPr wrap="square">
            <a:spAutoFit/>
          </a:bodyPr>
          <a:lstStyle/>
          <a:p>
            <a:r>
              <a:rPr lang="en-GB" sz="800" dirty="0">
                <a:solidFill>
                  <a:schemeClr val="tx1">
                    <a:lumMod val="65000"/>
                    <a:lumOff val="35000"/>
                  </a:schemeClr>
                </a:solidFill>
              </a:rPr>
              <a:t>Patch: ESA Photo: ESA–P. </a:t>
            </a:r>
            <a:r>
              <a:rPr lang="en-GB" sz="800" dirty="0" err="1">
                <a:solidFill>
                  <a:schemeClr val="tx1">
                    <a:lumMod val="65000"/>
                    <a:lumOff val="35000"/>
                  </a:schemeClr>
                </a:solidFill>
              </a:rPr>
              <a:t>Sebirot</a:t>
            </a:r>
            <a:endParaRPr lang="en-GB" sz="800" dirty="0">
              <a:solidFill>
                <a:schemeClr val="tx1">
                  <a:lumMod val="65000"/>
                  <a:lumOff val="35000"/>
                </a:schemeClr>
              </a:solidFill>
            </a:endParaRPr>
          </a:p>
        </p:txBody>
      </p:sp>
      <p:pic>
        <p:nvPicPr>
          <p:cNvPr id="8" name="Picture 7" descr="A circle with flags around it&#10;&#10;AI-generated content may be incorrect.">
            <a:extLst>
              <a:ext uri="{FF2B5EF4-FFF2-40B4-BE49-F238E27FC236}">
                <a16:creationId xmlns:a16="http://schemas.microsoft.com/office/drawing/2014/main" id="{EDA6DE39-F8E6-58E7-BDFC-9F526813DAB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515813" y="-112735"/>
            <a:ext cx="6858000" cy="6858000"/>
          </a:xfrm>
          <a:prstGeom prst="rect">
            <a:avLst/>
          </a:prstGeom>
        </p:spPr>
      </p:pic>
    </p:spTree>
    <p:extLst>
      <p:ext uri="{BB962C8B-B14F-4D97-AF65-F5344CB8AC3E}">
        <p14:creationId xmlns:p14="http://schemas.microsoft.com/office/powerpoint/2010/main" val="4156807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640AED-DE43-B539-AB44-EB596415C4C2}"/>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3AF8EC4-A521-468A-A693-EBBF4FA3735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5400000">
            <a:off x="2667000" y="-2665413"/>
            <a:ext cx="6858000" cy="12188825"/>
          </a:xfrm>
          <a:prstGeom prst="rect">
            <a:avLst/>
          </a:prstGeom>
        </p:spPr>
      </p:pic>
      <p:grpSp>
        <p:nvGrpSpPr>
          <p:cNvPr id="5" name="Group 4">
            <a:extLst>
              <a:ext uri="{FF2B5EF4-FFF2-40B4-BE49-F238E27FC236}">
                <a16:creationId xmlns:a16="http://schemas.microsoft.com/office/drawing/2014/main" id="{C341DED6-1598-404B-B96E-44828BB29317}"/>
              </a:ext>
            </a:extLst>
          </p:cNvPr>
          <p:cNvGrpSpPr/>
          <p:nvPr/>
        </p:nvGrpSpPr>
        <p:grpSpPr>
          <a:xfrm>
            <a:off x="228600" y="5823303"/>
            <a:ext cx="11734800" cy="900000"/>
            <a:chOff x="0" y="5823303"/>
            <a:chExt cx="11734800" cy="900000"/>
          </a:xfrm>
        </p:grpSpPr>
        <p:pic>
          <p:nvPicPr>
            <p:cNvPr id="4" name="Picture 3" descr="A magnifying glass with a logo&#10;&#10;AI-generated content may be incorrect.">
              <a:extLst>
                <a:ext uri="{FF2B5EF4-FFF2-40B4-BE49-F238E27FC236}">
                  <a16:creationId xmlns:a16="http://schemas.microsoft.com/office/drawing/2014/main" id="{D86DB563-FCB3-4846-0965-5A06196410F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127237" y="5823303"/>
              <a:ext cx="1607563" cy="900000"/>
            </a:xfrm>
            <a:prstGeom prst="rect">
              <a:avLst/>
            </a:prstGeom>
          </p:spPr>
        </p:pic>
        <p:pic>
          <p:nvPicPr>
            <p:cNvPr id="3" name="Picture 2">
              <a:extLst>
                <a:ext uri="{FF2B5EF4-FFF2-40B4-BE49-F238E27FC236}">
                  <a16:creationId xmlns:a16="http://schemas.microsoft.com/office/drawing/2014/main" id="{83F7808C-781F-152C-581C-A441D134CE1E}"/>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0" y="6099895"/>
              <a:ext cx="2598476" cy="616209"/>
            </a:xfrm>
            <a:prstGeom prst="rect">
              <a:avLst/>
            </a:prstGeom>
          </p:spPr>
        </p:pic>
      </p:grpSp>
      <p:sp>
        <p:nvSpPr>
          <p:cNvPr id="7" name="TextBox 6">
            <a:extLst>
              <a:ext uri="{FF2B5EF4-FFF2-40B4-BE49-F238E27FC236}">
                <a16:creationId xmlns:a16="http://schemas.microsoft.com/office/drawing/2014/main" id="{5C6FE43B-D831-4F4D-81CA-39789F530D32}"/>
              </a:ext>
            </a:extLst>
          </p:cNvPr>
          <p:cNvSpPr txBox="1"/>
          <p:nvPr/>
        </p:nvSpPr>
        <p:spPr>
          <a:xfrm rot="5400000">
            <a:off x="10700505" y="5379661"/>
            <a:ext cx="2741234" cy="215444"/>
          </a:xfrm>
          <a:prstGeom prst="rect">
            <a:avLst/>
          </a:prstGeom>
          <a:noFill/>
        </p:spPr>
        <p:txBody>
          <a:bodyPr wrap="square">
            <a:spAutoFit/>
          </a:bodyPr>
          <a:lstStyle/>
          <a:p>
            <a:r>
              <a:rPr lang="en-GB" sz="800" dirty="0">
                <a:solidFill>
                  <a:schemeClr val="bg1"/>
                </a:solidFill>
              </a:rPr>
              <a:t>ESA (main image) | </a:t>
            </a:r>
            <a:r>
              <a:rPr lang="en-GB" sz="800" dirty="0" err="1">
                <a:solidFill>
                  <a:schemeClr val="bg1"/>
                </a:solidFill>
              </a:rPr>
              <a:t>Servir</a:t>
            </a:r>
            <a:r>
              <a:rPr lang="en-GB" sz="800" dirty="0">
                <a:solidFill>
                  <a:schemeClr val="bg1"/>
                </a:solidFill>
              </a:rPr>
              <a:t> Global SAR handbook Fig 2.8 (inset)</a:t>
            </a:r>
          </a:p>
        </p:txBody>
      </p:sp>
      <p:pic>
        <p:nvPicPr>
          <p:cNvPr id="8" name="Picture 7">
            <a:extLst>
              <a:ext uri="{FF2B5EF4-FFF2-40B4-BE49-F238E27FC236}">
                <a16:creationId xmlns:a16="http://schemas.microsoft.com/office/drawing/2014/main" id="{91EE88F3-E17A-4C18-ABE6-E0E0565790B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0" y="-1"/>
            <a:ext cx="4588330" cy="3429001"/>
          </a:xfrm>
          <a:prstGeom prst="rect">
            <a:avLst/>
          </a:prstGeom>
        </p:spPr>
      </p:pic>
    </p:spTree>
    <p:extLst>
      <p:ext uri="{BB962C8B-B14F-4D97-AF65-F5344CB8AC3E}">
        <p14:creationId xmlns:p14="http://schemas.microsoft.com/office/powerpoint/2010/main" val="402223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DE782-6A10-137C-81AB-647C3665EEAF}"/>
            </a:ext>
          </a:extLst>
        </p:cNvPr>
        <p:cNvGrpSpPr/>
        <p:nvPr/>
      </p:nvGrpSpPr>
      <p:grpSpPr>
        <a:xfrm>
          <a:off x="0" y="0"/>
          <a:ext cx="0" cy="0"/>
          <a:chOff x="0" y="0"/>
          <a:chExt cx="0" cy="0"/>
        </a:xfrm>
      </p:grpSpPr>
      <p:pic>
        <p:nvPicPr>
          <p:cNvPr id="8" name="Picture 7" descr="A diagram of a forest&#10;&#10;AI-generated content may be incorrect.">
            <a:extLst>
              <a:ext uri="{FF2B5EF4-FFF2-40B4-BE49-F238E27FC236}">
                <a16:creationId xmlns:a16="http://schemas.microsoft.com/office/drawing/2014/main" id="{6EF9C723-F324-AB2C-A949-8E906170A7F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493443" y="0"/>
            <a:ext cx="9698557" cy="6858000"/>
          </a:xfrm>
          <a:prstGeom prst="rect">
            <a:avLst/>
          </a:prstGeom>
        </p:spPr>
      </p:pic>
      <p:pic>
        <p:nvPicPr>
          <p:cNvPr id="4" name="Picture 3" descr="A magnifying glass with a logo&#10;&#10;AI-generated content may be incorrect.">
            <a:extLst>
              <a:ext uri="{FF2B5EF4-FFF2-40B4-BE49-F238E27FC236}">
                <a16:creationId xmlns:a16="http://schemas.microsoft.com/office/drawing/2014/main" id="{BFC7099E-13DC-F456-D1B6-6C1CBCE26F5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486181" y="5856400"/>
            <a:ext cx="1607563" cy="900000"/>
          </a:xfrm>
          <a:prstGeom prst="rect">
            <a:avLst/>
          </a:prstGeom>
        </p:spPr>
      </p:pic>
      <p:sp>
        <p:nvSpPr>
          <p:cNvPr id="2" name="Rectangle: Single Corner Rounded 1">
            <a:extLst>
              <a:ext uri="{FF2B5EF4-FFF2-40B4-BE49-F238E27FC236}">
                <a16:creationId xmlns:a16="http://schemas.microsoft.com/office/drawing/2014/main" id="{415C7788-B213-F426-6389-FDE3B7017E40}"/>
              </a:ext>
            </a:extLst>
          </p:cNvPr>
          <p:cNvSpPr/>
          <p:nvPr/>
        </p:nvSpPr>
        <p:spPr>
          <a:xfrm rot="16200000" flipH="1" flipV="1">
            <a:off x="-1940767" y="1940768"/>
            <a:ext cx="6857999" cy="2976465"/>
          </a:xfrm>
          <a:prstGeom prst="round1Rect">
            <a:avLst>
              <a:gd name="adj" fmla="val 50000"/>
            </a:avLst>
          </a:prstGeom>
          <a:solidFill>
            <a:srgbClr val="4C7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a:extLst>
              <a:ext uri="{FF2B5EF4-FFF2-40B4-BE49-F238E27FC236}">
                <a16:creationId xmlns:a16="http://schemas.microsoft.com/office/drawing/2014/main" id="{E588FB0C-CF4D-EC29-BCCE-264DF99622F3}"/>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188995" y="160644"/>
            <a:ext cx="2598475" cy="900000"/>
          </a:xfrm>
          <a:prstGeom prst="rect">
            <a:avLst/>
          </a:prstGeom>
        </p:spPr>
      </p:pic>
      <p:sp>
        <p:nvSpPr>
          <p:cNvPr id="16" name="TextBox 15">
            <a:extLst>
              <a:ext uri="{FF2B5EF4-FFF2-40B4-BE49-F238E27FC236}">
                <a16:creationId xmlns:a16="http://schemas.microsoft.com/office/drawing/2014/main" id="{DA88F5DD-F70E-02FE-664B-97D9722BA853}"/>
              </a:ext>
            </a:extLst>
          </p:cNvPr>
          <p:cNvSpPr txBox="1"/>
          <p:nvPr/>
        </p:nvSpPr>
        <p:spPr>
          <a:xfrm rot="5400000">
            <a:off x="11568641" y="6249478"/>
            <a:ext cx="1001600" cy="215444"/>
          </a:xfrm>
          <a:prstGeom prst="rect">
            <a:avLst/>
          </a:prstGeom>
          <a:noFill/>
        </p:spPr>
        <p:txBody>
          <a:bodyPr wrap="square">
            <a:spAutoFit/>
          </a:bodyPr>
          <a:lstStyle/>
          <a:p>
            <a:r>
              <a:rPr lang="en-GB" sz="800" dirty="0">
                <a:solidFill>
                  <a:schemeClr val="bg1">
                    <a:lumMod val="75000"/>
                  </a:schemeClr>
                </a:solidFill>
              </a:rPr>
              <a:t>CAF (NCEO)</a:t>
            </a:r>
          </a:p>
        </p:txBody>
      </p:sp>
      <p:sp>
        <p:nvSpPr>
          <p:cNvPr id="17" name="TextBox 16">
            <a:extLst>
              <a:ext uri="{FF2B5EF4-FFF2-40B4-BE49-F238E27FC236}">
                <a16:creationId xmlns:a16="http://schemas.microsoft.com/office/drawing/2014/main" id="{9E64AC82-EDB0-D65C-E132-8E6DAD1E0468}"/>
              </a:ext>
            </a:extLst>
          </p:cNvPr>
          <p:cNvSpPr txBox="1"/>
          <p:nvPr/>
        </p:nvSpPr>
        <p:spPr>
          <a:xfrm>
            <a:off x="279735" y="1221287"/>
            <a:ext cx="2598475" cy="3970318"/>
          </a:xfrm>
          <a:prstGeom prst="rect">
            <a:avLst/>
          </a:prstGeom>
          <a:noFill/>
        </p:spPr>
        <p:txBody>
          <a:bodyPr wrap="square" rtlCol="0">
            <a:spAutoFit/>
          </a:bodyPr>
          <a:lstStyle/>
          <a:p>
            <a:r>
              <a:rPr lang="en-GB" sz="3600" dirty="0">
                <a:solidFill>
                  <a:schemeClr val="bg1"/>
                </a:solidFill>
                <a:latin typeface="Fira Sans Medium" panose="020B0603050000020004" pitchFamily="34" charset="0"/>
              </a:rPr>
              <a:t>What’s the best way to measure how much  wood there is in a forest?</a:t>
            </a:r>
          </a:p>
        </p:txBody>
      </p:sp>
      <p:sp>
        <p:nvSpPr>
          <p:cNvPr id="9" name="TextBox 8">
            <a:extLst>
              <a:ext uri="{FF2B5EF4-FFF2-40B4-BE49-F238E27FC236}">
                <a16:creationId xmlns:a16="http://schemas.microsoft.com/office/drawing/2014/main" id="{1F700065-FC9E-49CE-9297-ABA542B13FB6}"/>
              </a:ext>
            </a:extLst>
          </p:cNvPr>
          <p:cNvSpPr txBox="1"/>
          <p:nvPr/>
        </p:nvSpPr>
        <p:spPr>
          <a:xfrm>
            <a:off x="251410" y="6476458"/>
            <a:ext cx="739442" cy="215444"/>
          </a:xfrm>
          <a:prstGeom prst="rect">
            <a:avLst/>
          </a:prstGeom>
          <a:noFill/>
        </p:spPr>
        <p:txBody>
          <a:bodyPr wrap="square" rtlCol="0">
            <a:spAutoFit/>
          </a:bodyPr>
          <a:lstStyle/>
          <a:p>
            <a:r>
              <a:rPr lang="en-GB" sz="800" dirty="0">
                <a:solidFill>
                  <a:schemeClr val="bg1">
                    <a:lumMod val="75000"/>
                  </a:schemeClr>
                </a:solidFill>
                <a:latin typeface="Fira Sans" panose="020B0503050000020004" pitchFamily="34" charset="0"/>
                <a:ea typeface="Fira Sans" panose="020B0503050000020004" pitchFamily="34" charset="0"/>
              </a:rPr>
              <a:t>CAF (NCEO)</a:t>
            </a:r>
          </a:p>
        </p:txBody>
      </p:sp>
    </p:spTree>
    <p:extLst>
      <p:ext uri="{BB962C8B-B14F-4D97-AF65-F5344CB8AC3E}">
        <p14:creationId xmlns:p14="http://schemas.microsoft.com/office/powerpoint/2010/main" val="22546938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0F0E2-9626-F0F0-4684-5BBDA04C3501}"/>
            </a:ext>
          </a:extLst>
        </p:cNvPr>
        <p:cNvGrpSpPr/>
        <p:nvPr/>
      </p:nvGrpSpPr>
      <p:grpSpPr>
        <a:xfrm>
          <a:off x="0" y="0"/>
          <a:ext cx="0" cy="0"/>
          <a:chOff x="0" y="0"/>
          <a:chExt cx="0" cy="0"/>
        </a:xfrm>
      </p:grpSpPr>
      <p:pic>
        <p:nvPicPr>
          <p:cNvPr id="4" name="Picture 3" descr="A magnifying glass with a logo&#10;&#10;AI-generated content may be incorrect.">
            <a:extLst>
              <a:ext uri="{FF2B5EF4-FFF2-40B4-BE49-F238E27FC236}">
                <a16:creationId xmlns:a16="http://schemas.microsoft.com/office/drawing/2014/main" id="{041C0CAD-71FF-F10C-7E19-71F2B3A4D4C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86181" y="5856400"/>
            <a:ext cx="1607563" cy="900000"/>
          </a:xfrm>
          <a:prstGeom prst="rect">
            <a:avLst/>
          </a:prstGeom>
        </p:spPr>
      </p:pic>
      <p:sp>
        <p:nvSpPr>
          <p:cNvPr id="2" name="Rectangle: Single Corner Rounded 1">
            <a:extLst>
              <a:ext uri="{FF2B5EF4-FFF2-40B4-BE49-F238E27FC236}">
                <a16:creationId xmlns:a16="http://schemas.microsoft.com/office/drawing/2014/main" id="{8E4B1438-8AA8-F148-019C-A5D866BB2D53}"/>
              </a:ext>
            </a:extLst>
          </p:cNvPr>
          <p:cNvSpPr/>
          <p:nvPr/>
        </p:nvSpPr>
        <p:spPr>
          <a:xfrm rot="16200000" flipH="1" flipV="1">
            <a:off x="-1940767" y="1940768"/>
            <a:ext cx="6857999" cy="2976465"/>
          </a:xfrm>
          <a:prstGeom prst="round1Rect">
            <a:avLst>
              <a:gd name="adj" fmla="val 50000"/>
            </a:avLst>
          </a:prstGeom>
          <a:solidFill>
            <a:srgbClr val="4C7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a:extLst>
              <a:ext uri="{FF2B5EF4-FFF2-40B4-BE49-F238E27FC236}">
                <a16:creationId xmlns:a16="http://schemas.microsoft.com/office/drawing/2014/main" id="{93586C48-7BC2-A9F4-092B-A933F28ACAB0}"/>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188995" y="160644"/>
            <a:ext cx="2598475" cy="900000"/>
          </a:xfrm>
          <a:prstGeom prst="rect">
            <a:avLst/>
          </a:prstGeom>
        </p:spPr>
      </p:pic>
      <p:sp>
        <p:nvSpPr>
          <p:cNvPr id="16" name="TextBox 15">
            <a:extLst>
              <a:ext uri="{FF2B5EF4-FFF2-40B4-BE49-F238E27FC236}">
                <a16:creationId xmlns:a16="http://schemas.microsoft.com/office/drawing/2014/main" id="{8059F6D4-EC98-44DC-AAD2-31EF65C0571D}"/>
              </a:ext>
            </a:extLst>
          </p:cNvPr>
          <p:cNvSpPr txBox="1"/>
          <p:nvPr/>
        </p:nvSpPr>
        <p:spPr>
          <a:xfrm rot="5400000">
            <a:off x="8812959" y="3486380"/>
            <a:ext cx="6527799" cy="215444"/>
          </a:xfrm>
          <a:prstGeom prst="rect">
            <a:avLst/>
          </a:prstGeom>
          <a:noFill/>
        </p:spPr>
        <p:txBody>
          <a:bodyPr wrap="square">
            <a:spAutoFit/>
          </a:bodyPr>
          <a:lstStyle/>
          <a:p>
            <a:r>
              <a:rPr lang="en-GB" sz="800" dirty="0">
                <a:solidFill>
                  <a:schemeClr val="bg1">
                    <a:lumMod val="75000"/>
                  </a:schemeClr>
                </a:solidFill>
              </a:rPr>
              <a:t>CAF (NCEO) using graphics by </a:t>
            </a:r>
            <a:r>
              <a:rPr lang="en-GB" sz="800" dirty="0" err="1">
                <a:solidFill>
                  <a:schemeClr val="bg1">
                    <a:lumMod val="75000"/>
                  </a:schemeClr>
                </a:solidFill>
              </a:rPr>
              <a:t>VectorStock</a:t>
            </a:r>
            <a:r>
              <a:rPr lang="en-GB" sz="800" dirty="0">
                <a:solidFill>
                  <a:schemeClr val="bg1">
                    <a:lumMod val="75000"/>
                  </a:schemeClr>
                </a:solidFill>
              </a:rPr>
              <a:t> / </a:t>
            </a:r>
            <a:r>
              <a:rPr lang="en-GB" sz="800" dirty="0" err="1">
                <a:solidFill>
                  <a:schemeClr val="bg1">
                    <a:lumMod val="75000"/>
                  </a:schemeClr>
                </a:solidFill>
              </a:rPr>
              <a:t>vectorstock</a:t>
            </a:r>
            <a:r>
              <a:rPr lang="en-GB" sz="800" dirty="0">
                <a:solidFill>
                  <a:schemeClr val="bg1">
                    <a:lumMod val="75000"/>
                  </a:schemeClr>
                </a:solidFill>
              </a:rPr>
              <a:t> and </a:t>
            </a:r>
            <a:r>
              <a:rPr lang="en-GB" sz="800" dirty="0" err="1">
                <a:solidFill>
                  <a:schemeClr val="bg1">
                    <a:lumMod val="75000"/>
                  </a:schemeClr>
                </a:solidFill>
              </a:rPr>
              <a:t>Divyansh</a:t>
            </a:r>
            <a:r>
              <a:rPr lang="en-GB" sz="800" dirty="0">
                <a:solidFill>
                  <a:schemeClr val="bg1">
                    <a:lumMod val="75000"/>
                  </a:schemeClr>
                </a:solidFill>
              </a:rPr>
              <a:t> Kumar and Georges </a:t>
            </a:r>
            <a:r>
              <a:rPr lang="en-GB" sz="800" dirty="0" err="1">
                <a:solidFill>
                  <a:schemeClr val="bg1">
                    <a:lumMod val="75000"/>
                  </a:schemeClr>
                </a:solidFill>
              </a:rPr>
              <a:t>Tsukaïmah</a:t>
            </a:r>
            <a:r>
              <a:rPr lang="en-GB" sz="800" dirty="0">
                <a:solidFill>
                  <a:schemeClr val="bg1">
                    <a:lumMod val="75000"/>
                  </a:schemeClr>
                </a:solidFill>
              </a:rPr>
              <a:t> from </a:t>
            </a:r>
            <a:r>
              <a:rPr lang="en-GB" sz="800" dirty="0" err="1">
                <a:solidFill>
                  <a:schemeClr val="bg1">
                    <a:lumMod val="75000"/>
                  </a:schemeClr>
                </a:solidFill>
              </a:rPr>
              <a:t>Pixabay|Zhang</a:t>
            </a:r>
            <a:r>
              <a:rPr lang="en-GB" sz="800" dirty="0">
                <a:solidFill>
                  <a:schemeClr val="bg1">
                    <a:lumMod val="75000"/>
                  </a:schemeClr>
                </a:solidFill>
              </a:rPr>
              <a:t> et al (2024) Fig 2 (extract)</a:t>
            </a:r>
          </a:p>
        </p:txBody>
      </p:sp>
      <p:sp>
        <p:nvSpPr>
          <p:cNvPr id="17" name="TextBox 16">
            <a:extLst>
              <a:ext uri="{FF2B5EF4-FFF2-40B4-BE49-F238E27FC236}">
                <a16:creationId xmlns:a16="http://schemas.microsoft.com/office/drawing/2014/main" id="{FD9F6061-9050-4C55-835F-B0B666B41EA2}"/>
              </a:ext>
            </a:extLst>
          </p:cNvPr>
          <p:cNvSpPr txBox="1"/>
          <p:nvPr/>
        </p:nvSpPr>
        <p:spPr>
          <a:xfrm>
            <a:off x="279735" y="1221287"/>
            <a:ext cx="2598475" cy="2862322"/>
          </a:xfrm>
          <a:prstGeom prst="rect">
            <a:avLst/>
          </a:prstGeom>
          <a:noFill/>
        </p:spPr>
        <p:txBody>
          <a:bodyPr wrap="square" rtlCol="0">
            <a:spAutoFit/>
          </a:bodyPr>
          <a:lstStyle/>
          <a:p>
            <a:r>
              <a:rPr lang="en-GB" sz="3600" dirty="0">
                <a:solidFill>
                  <a:schemeClr val="bg1"/>
                </a:solidFill>
                <a:latin typeface="Fira Sans Medium" panose="020B0603050000020004" pitchFamily="34" charset="0"/>
              </a:rPr>
              <a:t>Getting more detail from airborne sensors</a:t>
            </a:r>
            <a:endParaRPr lang="en-GB" sz="3600" i="1" spc="-300" dirty="0">
              <a:solidFill>
                <a:schemeClr val="bg1"/>
              </a:solidFill>
              <a:latin typeface="Fira Sans Medium" panose="020B0603050000020004" pitchFamily="34" charset="0"/>
            </a:endParaRPr>
          </a:p>
        </p:txBody>
      </p:sp>
      <p:pic>
        <p:nvPicPr>
          <p:cNvPr id="6" name="Picture 5" descr="A screenshot of a video game&#10;&#10;AI-generated content may be incorrect.">
            <a:extLst>
              <a:ext uri="{FF2B5EF4-FFF2-40B4-BE49-F238E27FC236}">
                <a16:creationId xmlns:a16="http://schemas.microsoft.com/office/drawing/2014/main" id="{9421E7AD-15D8-10B0-9DE1-263E14939E91}"/>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2108891" y="-152509"/>
            <a:ext cx="6512657" cy="6849865"/>
          </a:xfrm>
          <a:prstGeom prst="rect">
            <a:avLst/>
          </a:prstGeom>
        </p:spPr>
      </p:pic>
      <p:pic>
        <p:nvPicPr>
          <p:cNvPr id="9" name="Picture 8">
            <a:extLst>
              <a:ext uri="{FF2B5EF4-FFF2-40B4-BE49-F238E27FC236}">
                <a16:creationId xmlns:a16="http://schemas.microsoft.com/office/drawing/2014/main" id="{434686A8-75CA-2BBA-D194-3CD1BEB2E851}"/>
              </a:ext>
            </a:extLst>
          </p:cNvPr>
          <p:cNvPicPr>
            <a:picLocks noChangeAspect="1"/>
          </p:cNvPicPr>
          <p:nvPr/>
        </p:nvPicPr>
        <p:blipFill>
          <a:blip r:embed="rId6"/>
          <a:stretch>
            <a:fillRect/>
          </a:stretch>
        </p:blipFill>
        <p:spPr>
          <a:xfrm>
            <a:off x="6374221" y="1927062"/>
            <a:ext cx="5538044" cy="3411235"/>
          </a:xfrm>
          <a:prstGeom prst="rect">
            <a:avLst/>
          </a:prstGeom>
        </p:spPr>
      </p:pic>
    </p:spTree>
    <p:extLst>
      <p:ext uri="{BB962C8B-B14F-4D97-AF65-F5344CB8AC3E}">
        <p14:creationId xmlns:p14="http://schemas.microsoft.com/office/powerpoint/2010/main" val="2063411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0F0E2-9626-F0F0-4684-5BBDA04C3501}"/>
            </a:ext>
          </a:extLst>
        </p:cNvPr>
        <p:cNvGrpSpPr/>
        <p:nvPr/>
      </p:nvGrpSpPr>
      <p:grpSpPr>
        <a:xfrm>
          <a:off x="0" y="0"/>
          <a:ext cx="0" cy="0"/>
          <a:chOff x="0" y="0"/>
          <a:chExt cx="0" cy="0"/>
        </a:xfrm>
      </p:grpSpPr>
      <p:pic>
        <p:nvPicPr>
          <p:cNvPr id="4" name="Picture 3" descr="A magnifying glass with a logo&#10;&#10;AI-generated content may be incorrect.">
            <a:extLst>
              <a:ext uri="{FF2B5EF4-FFF2-40B4-BE49-F238E27FC236}">
                <a16:creationId xmlns:a16="http://schemas.microsoft.com/office/drawing/2014/main" id="{041C0CAD-71FF-F10C-7E19-71F2B3A4D4C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86181" y="5856400"/>
            <a:ext cx="1607563" cy="900000"/>
          </a:xfrm>
          <a:prstGeom prst="rect">
            <a:avLst/>
          </a:prstGeom>
        </p:spPr>
      </p:pic>
      <p:sp>
        <p:nvSpPr>
          <p:cNvPr id="2" name="Rectangle: Single Corner Rounded 1">
            <a:extLst>
              <a:ext uri="{FF2B5EF4-FFF2-40B4-BE49-F238E27FC236}">
                <a16:creationId xmlns:a16="http://schemas.microsoft.com/office/drawing/2014/main" id="{8E4B1438-8AA8-F148-019C-A5D866BB2D53}"/>
              </a:ext>
            </a:extLst>
          </p:cNvPr>
          <p:cNvSpPr/>
          <p:nvPr/>
        </p:nvSpPr>
        <p:spPr>
          <a:xfrm rot="16200000" flipH="1" flipV="1">
            <a:off x="-1940767" y="1940768"/>
            <a:ext cx="6857999" cy="2976465"/>
          </a:xfrm>
          <a:prstGeom prst="round1Rect">
            <a:avLst>
              <a:gd name="adj" fmla="val 50000"/>
            </a:avLst>
          </a:prstGeom>
          <a:solidFill>
            <a:srgbClr val="4C7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a:extLst>
              <a:ext uri="{FF2B5EF4-FFF2-40B4-BE49-F238E27FC236}">
                <a16:creationId xmlns:a16="http://schemas.microsoft.com/office/drawing/2014/main" id="{93586C48-7BC2-A9F4-092B-A933F28ACAB0}"/>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188995" y="160644"/>
            <a:ext cx="2598475" cy="900000"/>
          </a:xfrm>
          <a:prstGeom prst="rect">
            <a:avLst/>
          </a:prstGeom>
        </p:spPr>
      </p:pic>
      <p:sp>
        <p:nvSpPr>
          <p:cNvPr id="10" name="TextBox 9">
            <a:extLst>
              <a:ext uri="{FF2B5EF4-FFF2-40B4-BE49-F238E27FC236}">
                <a16:creationId xmlns:a16="http://schemas.microsoft.com/office/drawing/2014/main" id="{823F8943-0B41-4E63-9C5A-82891BAED0E9}"/>
              </a:ext>
            </a:extLst>
          </p:cNvPr>
          <p:cNvSpPr txBox="1"/>
          <p:nvPr/>
        </p:nvSpPr>
        <p:spPr>
          <a:xfrm>
            <a:off x="210540" y="1327833"/>
            <a:ext cx="2576930" cy="2862322"/>
          </a:xfrm>
          <a:prstGeom prst="rect">
            <a:avLst/>
          </a:prstGeom>
          <a:noFill/>
        </p:spPr>
        <p:txBody>
          <a:bodyPr wrap="square" rtlCol="0">
            <a:spAutoFit/>
          </a:bodyPr>
          <a:lstStyle/>
          <a:p>
            <a:r>
              <a:rPr lang="en-GB" sz="3600" dirty="0">
                <a:solidFill>
                  <a:schemeClr val="bg1"/>
                </a:solidFill>
                <a:latin typeface="Fira Sans Medium" panose="020B0603050000020004" pitchFamily="34" charset="0"/>
              </a:rPr>
              <a:t>Using airborne sensors to see tree structure</a:t>
            </a:r>
          </a:p>
        </p:txBody>
      </p:sp>
      <p:sp>
        <p:nvSpPr>
          <p:cNvPr id="12" name="TextBox 11">
            <a:extLst>
              <a:ext uri="{FF2B5EF4-FFF2-40B4-BE49-F238E27FC236}">
                <a16:creationId xmlns:a16="http://schemas.microsoft.com/office/drawing/2014/main" id="{3E24FE48-A643-4AC9-9A7D-60F3658286C1}"/>
              </a:ext>
            </a:extLst>
          </p:cNvPr>
          <p:cNvSpPr txBox="1"/>
          <p:nvPr/>
        </p:nvSpPr>
        <p:spPr>
          <a:xfrm rot="5400000">
            <a:off x="10222859" y="4677243"/>
            <a:ext cx="3679487" cy="215444"/>
          </a:xfrm>
          <a:prstGeom prst="rect">
            <a:avLst/>
          </a:prstGeom>
          <a:noFill/>
        </p:spPr>
        <p:txBody>
          <a:bodyPr wrap="square">
            <a:spAutoFit/>
          </a:bodyPr>
          <a:lstStyle/>
          <a:p>
            <a:r>
              <a:rPr lang="en-GB" sz="800" dirty="0">
                <a:solidFill>
                  <a:schemeClr val="bg1">
                    <a:lumMod val="75000"/>
                  </a:schemeClr>
                </a:solidFill>
              </a:rPr>
              <a:t>CAF (NCEO) using graphics by </a:t>
            </a:r>
            <a:r>
              <a:rPr lang="en-GB" sz="800" dirty="0" err="1">
                <a:solidFill>
                  <a:schemeClr val="bg1">
                    <a:lumMod val="75000"/>
                  </a:schemeClr>
                </a:solidFill>
              </a:rPr>
              <a:t>Divyansh</a:t>
            </a:r>
            <a:r>
              <a:rPr lang="en-GB" sz="800" dirty="0">
                <a:solidFill>
                  <a:schemeClr val="bg1">
                    <a:lumMod val="75000"/>
                  </a:schemeClr>
                </a:solidFill>
              </a:rPr>
              <a:t> Kumar and Georges </a:t>
            </a:r>
            <a:r>
              <a:rPr lang="en-GB" sz="800" dirty="0" err="1">
                <a:solidFill>
                  <a:schemeClr val="bg1">
                    <a:lumMod val="75000"/>
                  </a:schemeClr>
                </a:solidFill>
              </a:rPr>
              <a:t>Tsukaïmah</a:t>
            </a:r>
            <a:r>
              <a:rPr lang="en-GB" sz="800" dirty="0">
                <a:solidFill>
                  <a:schemeClr val="bg1">
                    <a:lumMod val="75000"/>
                  </a:schemeClr>
                </a:solidFill>
              </a:rPr>
              <a:t> from </a:t>
            </a:r>
            <a:r>
              <a:rPr lang="en-GB" sz="800" dirty="0" err="1">
                <a:solidFill>
                  <a:schemeClr val="bg1">
                    <a:lumMod val="75000"/>
                  </a:schemeClr>
                </a:solidFill>
              </a:rPr>
              <a:t>Pixabay</a:t>
            </a:r>
            <a:endParaRPr lang="en-GB" sz="800" dirty="0">
              <a:solidFill>
                <a:schemeClr val="bg1">
                  <a:lumMod val="75000"/>
                </a:schemeClr>
              </a:solidFill>
            </a:endParaRPr>
          </a:p>
        </p:txBody>
      </p:sp>
      <p:pic>
        <p:nvPicPr>
          <p:cNvPr id="5" name="Picture 4">
            <a:extLst>
              <a:ext uri="{FF2B5EF4-FFF2-40B4-BE49-F238E27FC236}">
                <a16:creationId xmlns:a16="http://schemas.microsoft.com/office/drawing/2014/main" id="{35C2BEB8-84ED-CDAC-0743-EDA3600DD0D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a:fillRect/>
          </a:stretch>
        </p:blipFill>
        <p:spPr bwMode="auto">
          <a:xfrm>
            <a:off x="4185400" y="0"/>
            <a:ext cx="6788428" cy="1704644"/>
          </a:xfrm>
          <a:prstGeom prst="rect">
            <a:avLst/>
          </a:prstGeom>
          <a:noFill/>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0FDC63BC-8D6B-CC4B-92A1-D64FF0D692D3}"/>
              </a:ext>
            </a:extLst>
          </p:cNvPr>
          <p:cNvSpPr txBox="1"/>
          <p:nvPr/>
        </p:nvSpPr>
        <p:spPr>
          <a:xfrm>
            <a:off x="3080535" y="1846808"/>
            <a:ext cx="4617305" cy="4524315"/>
          </a:xfrm>
          <a:prstGeom prst="rect">
            <a:avLst/>
          </a:prstGeom>
          <a:noFill/>
        </p:spPr>
        <p:txBody>
          <a:bodyPr wrap="square" rtlCol="0">
            <a:spAutoFit/>
          </a:bodyPr>
          <a:lstStyle/>
          <a:p>
            <a:pPr marL="342900" lvl="0" indent="-342900">
              <a:buFont typeface="+mj-lt"/>
              <a:buAutoNum type="arabicPeriod"/>
            </a:pPr>
            <a:r>
              <a:rPr lang="en-GB" sz="2400" dirty="0">
                <a:latin typeface="Fira Sans" panose="020B0503050000020004" pitchFamily="34" charset="0"/>
                <a:ea typeface="Fira Sans" panose="020B0503050000020004" pitchFamily="34" charset="0"/>
              </a:rPr>
              <a:t>What reflects the light to make the pulse labelled (a)?</a:t>
            </a:r>
          </a:p>
          <a:p>
            <a:pPr marL="342900" lvl="0" indent="-342900">
              <a:buFont typeface="+mj-lt"/>
              <a:buAutoNum type="arabicPeriod"/>
            </a:pPr>
            <a:r>
              <a:rPr lang="en-GB" sz="2400" dirty="0">
                <a:latin typeface="Fira Sans" panose="020B0503050000020004" pitchFamily="34" charset="0"/>
                <a:ea typeface="Fira Sans" panose="020B0503050000020004" pitchFamily="34" charset="0"/>
              </a:rPr>
              <a:t>Which pulse, (b) or (c), is made by a reflection from a branch higher up in the tree?</a:t>
            </a:r>
          </a:p>
          <a:p>
            <a:pPr marL="342900" lvl="0" indent="-342900">
              <a:buFont typeface="+mj-lt"/>
              <a:buAutoNum type="arabicPeriod"/>
            </a:pPr>
            <a:r>
              <a:rPr lang="en-GB" sz="2400" dirty="0">
                <a:latin typeface="Fira Sans" panose="020B0503050000020004" pitchFamily="34" charset="0"/>
                <a:ea typeface="Fira Sans" panose="020B0503050000020004" pitchFamily="34" charset="0"/>
              </a:rPr>
              <a:t>How high above the ground is the aircraft carrying the lidar?</a:t>
            </a:r>
          </a:p>
          <a:p>
            <a:pPr marL="342900" lvl="0" indent="-342900">
              <a:buFont typeface="+mj-lt"/>
              <a:buAutoNum type="arabicPeriod"/>
            </a:pPr>
            <a:r>
              <a:rPr lang="en-GB" sz="2400" dirty="0">
                <a:latin typeface="Fira Sans" panose="020B0503050000020004" pitchFamily="34" charset="0"/>
                <a:ea typeface="Fira Sans" panose="020B0503050000020004" pitchFamily="34" charset="0"/>
              </a:rPr>
              <a:t>Use information from the graph to calculate the heights labelled in the diagram.  </a:t>
            </a:r>
            <a:r>
              <a:rPr lang="en-GB" dirty="0">
                <a:latin typeface="Fira Sans" panose="020B0503050000020004" pitchFamily="34" charset="0"/>
                <a:ea typeface="Fira Sans" panose="020B0503050000020004" pitchFamily="34" charset="0"/>
              </a:rPr>
              <a:t> </a:t>
            </a:r>
          </a:p>
        </p:txBody>
      </p:sp>
      <p:pic>
        <p:nvPicPr>
          <p:cNvPr id="7" name="Picture 6">
            <a:extLst>
              <a:ext uri="{FF2B5EF4-FFF2-40B4-BE49-F238E27FC236}">
                <a16:creationId xmlns:a16="http://schemas.microsoft.com/office/drawing/2014/main" id="{635205AA-3493-065C-231C-9618FA311802}"/>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7670340" y="2037857"/>
            <a:ext cx="4311120" cy="3875618"/>
          </a:xfrm>
          <a:prstGeom prst="rect">
            <a:avLst/>
          </a:prstGeom>
          <a:noFill/>
          <a:ln>
            <a:noFill/>
          </a:ln>
        </p:spPr>
      </p:pic>
    </p:spTree>
    <p:extLst>
      <p:ext uri="{BB962C8B-B14F-4D97-AF65-F5344CB8AC3E}">
        <p14:creationId xmlns:p14="http://schemas.microsoft.com/office/powerpoint/2010/main" val="25067162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C6334-5F3D-2ACE-3027-572B5DB35A49}"/>
            </a:ext>
          </a:extLst>
        </p:cNvPr>
        <p:cNvGrpSpPr/>
        <p:nvPr/>
      </p:nvGrpSpPr>
      <p:grpSpPr>
        <a:xfrm>
          <a:off x="0" y="0"/>
          <a:ext cx="0" cy="0"/>
          <a:chOff x="0" y="0"/>
          <a:chExt cx="0" cy="0"/>
        </a:xfrm>
      </p:grpSpPr>
      <p:pic>
        <p:nvPicPr>
          <p:cNvPr id="7" name="Picture 6" descr="A blue rectangle with white dots&#10;&#10;AI-generated content may be incorrect.">
            <a:extLst>
              <a:ext uri="{FF2B5EF4-FFF2-40B4-BE49-F238E27FC236}">
                <a16:creationId xmlns:a16="http://schemas.microsoft.com/office/drawing/2014/main" id="{0124BFDB-8B36-6BE1-B8BC-98E7121442D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67573710-6008-0C4C-BCB4-A32E11D5045A}"/>
              </a:ext>
            </a:extLst>
          </p:cNvPr>
          <p:cNvGrpSpPr/>
          <p:nvPr/>
        </p:nvGrpSpPr>
        <p:grpSpPr>
          <a:xfrm>
            <a:off x="0" y="5856400"/>
            <a:ext cx="12093744" cy="1001600"/>
            <a:chOff x="0" y="5856400"/>
            <a:chExt cx="12093744" cy="1001600"/>
          </a:xfrm>
        </p:grpSpPr>
        <p:pic>
          <p:nvPicPr>
            <p:cNvPr id="4" name="Picture 3" descr="A magnifying glass with a logo&#10;&#10;AI-generated content may be incorrect.">
              <a:extLst>
                <a:ext uri="{FF2B5EF4-FFF2-40B4-BE49-F238E27FC236}">
                  <a16:creationId xmlns:a16="http://schemas.microsoft.com/office/drawing/2014/main" id="{AC3817BC-4F1A-D258-4B6E-56F81879596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486181" y="5856400"/>
              <a:ext cx="1607563" cy="900000"/>
            </a:xfrm>
            <a:prstGeom prst="rect">
              <a:avLst/>
            </a:prstGeom>
          </p:spPr>
        </p:pic>
        <p:pic>
          <p:nvPicPr>
            <p:cNvPr id="3" name="Picture 2">
              <a:extLst>
                <a:ext uri="{FF2B5EF4-FFF2-40B4-BE49-F238E27FC236}">
                  <a16:creationId xmlns:a16="http://schemas.microsoft.com/office/drawing/2014/main" id="{C07EF3CE-9C79-E08D-6167-450813A3DFCB}"/>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0" y="5958000"/>
              <a:ext cx="2598475" cy="900000"/>
            </a:xfrm>
            <a:prstGeom prst="rect">
              <a:avLst/>
            </a:prstGeom>
          </p:spPr>
        </p:pic>
      </p:grpSp>
      <p:sp>
        <p:nvSpPr>
          <p:cNvPr id="2" name="TextBox 1">
            <a:extLst>
              <a:ext uri="{FF2B5EF4-FFF2-40B4-BE49-F238E27FC236}">
                <a16:creationId xmlns:a16="http://schemas.microsoft.com/office/drawing/2014/main" id="{4928F014-33FE-E03D-8391-2739DB0FC3DC}"/>
              </a:ext>
            </a:extLst>
          </p:cNvPr>
          <p:cNvSpPr txBox="1"/>
          <p:nvPr/>
        </p:nvSpPr>
        <p:spPr>
          <a:xfrm rot="5400000">
            <a:off x="11716390" y="6119910"/>
            <a:ext cx="539264" cy="215444"/>
          </a:xfrm>
          <a:prstGeom prst="rect">
            <a:avLst/>
          </a:prstGeom>
          <a:noFill/>
        </p:spPr>
        <p:txBody>
          <a:bodyPr wrap="square">
            <a:spAutoFit/>
          </a:bodyPr>
          <a:lstStyle/>
          <a:p>
            <a:r>
              <a:rPr lang="en-GB" sz="800" dirty="0">
                <a:solidFill>
                  <a:schemeClr val="bg1"/>
                </a:solidFill>
              </a:rPr>
              <a:t>ESA</a:t>
            </a:r>
          </a:p>
        </p:txBody>
      </p:sp>
    </p:spTree>
    <p:extLst>
      <p:ext uri="{BB962C8B-B14F-4D97-AF65-F5344CB8AC3E}">
        <p14:creationId xmlns:p14="http://schemas.microsoft.com/office/powerpoint/2010/main" val="12694313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04555-5D9D-EB2F-0A42-5BB1B6AC308A}"/>
            </a:ext>
          </a:extLst>
        </p:cNvPr>
        <p:cNvGrpSpPr/>
        <p:nvPr/>
      </p:nvGrpSpPr>
      <p:grpSpPr>
        <a:xfrm>
          <a:off x="0" y="0"/>
          <a:ext cx="0" cy="0"/>
          <a:chOff x="0" y="0"/>
          <a:chExt cx="0" cy="0"/>
        </a:xfrm>
      </p:grpSpPr>
      <p:pic>
        <p:nvPicPr>
          <p:cNvPr id="6" name="Picture 5" descr="A tree on a hill&#10;&#10;AI-generated content may be incorrect.">
            <a:extLst>
              <a:ext uri="{FF2B5EF4-FFF2-40B4-BE49-F238E27FC236}">
                <a16:creationId xmlns:a16="http://schemas.microsoft.com/office/drawing/2014/main" id="{752AE14C-007C-CB56-4ECB-70CB87DBA29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0351" y="-18000"/>
            <a:ext cx="12224000" cy="6876000"/>
          </a:xfrm>
          <a:prstGeom prst="rect">
            <a:avLst/>
          </a:prstGeom>
        </p:spPr>
      </p:pic>
      <p:grpSp>
        <p:nvGrpSpPr>
          <p:cNvPr id="5" name="Group 4">
            <a:extLst>
              <a:ext uri="{FF2B5EF4-FFF2-40B4-BE49-F238E27FC236}">
                <a16:creationId xmlns:a16="http://schemas.microsoft.com/office/drawing/2014/main" id="{5A2D2BD7-1569-A5EC-3D97-2F46CD84C834}"/>
              </a:ext>
            </a:extLst>
          </p:cNvPr>
          <p:cNvGrpSpPr/>
          <p:nvPr/>
        </p:nvGrpSpPr>
        <p:grpSpPr>
          <a:xfrm>
            <a:off x="0" y="5856400"/>
            <a:ext cx="12093744" cy="1001600"/>
            <a:chOff x="0" y="5856400"/>
            <a:chExt cx="12093744" cy="1001600"/>
          </a:xfrm>
        </p:grpSpPr>
        <p:pic>
          <p:nvPicPr>
            <p:cNvPr id="4" name="Picture 3" descr="A magnifying glass with a logo&#10;&#10;AI-generated content may be incorrect.">
              <a:extLst>
                <a:ext uri="{FF2B5EF4-FFF2-40B4-BE49-F238E27FC236}">
                  <a16:creationId xmlns:a16="http://schemas.microsoft.com/office/drawing/2014/main" id="{3631A4D5-E43E-0FE6-EA3D-6EAC3D6F4F0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486181" y="5856400"/>
              <a:ext cx="1607563" cy="900000"/>
            </a:xfrm>
            <a:prstGeom prst="rect">
              <a:avLst/>
            </a:prstGeom>
          </p:spPr>
        </p:pic>
        <p:pic>
          <p:nvPicPr>
            <p:cNvPr id="3" name="Picture 2">
              <a:extLst>
                <a:ext uri="{FF2B5EF4-FFF2-40B4-BE49-F238E27FC236}">
                  <a16:creationId xmlns:a16="http://schemas.microsoft.com/office/drawing/2014/main" id="{727DAD5A-FCF5-28E1-DE7A-AB92295962A6}"/>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0" y="5958000"/>
              <a:ext cx="2598475" cy="900000"/>
            </a:xfrm>
            <a:prstGeom prst="rect">
              <a:avLst/>
            </a:prstGeom>
          </p:spPr>
        </p:pic>
      </p:grpSp>
      <p:sp>
        <p:nvSpPr>
          <p:cNvPr id="7" name="TextBox 6">
            <a:extLst>
              <a:ext uri="{FF2B5EF4-FFF2-40B4-BE49-F238E27FC236}">
                <a16:creationId xmlns:a16="http://schemas.microsoft.com/office/drawing/2014/main" id="{60007190-B0B8-CEE4-97B3-F4FA13E1A819}"/>
              </a:ext>
            </a:extLst>
          </p:cNvPr>
          <p:cNvSpPr txBox="1"/>
          <p:nvPr/>
        </p:nvSpPr>
        <p:spPr>
          <a:xfrm rot="5400000">
            <a:off x="11493467" y="5663157"/>
            <a:ext cx="116492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lumMod val="95000"/>
                  </a:prstClr>
                </a:solidFill>
                <a:effectLst/>
                <a:uLnTx/>
                <a:uFillTx/>
                <a:latin typeface="Aptos" panose="02110004020202020204"/>
                <a:ea typeface="+mn-ea"/>
                <a:cs typeface="+mn-cs"/>
              </a:rPr>
              <a:t>Tim </a:t>
            </a:r>
            <a:r>
              <a:rPr kumimoji="0" lang="en-GB" sz="800" b="0" i="0" u="none" strike="noStrike" kern="1200" cap="none" spc="0" normalizeH="0" baseline="0" noProof="0" dirty="0" err="1">
                <a:ln>
                  <a:noFill/>
                </a:ln>
                <a:solidFill>
                  <a:prstClr val="white">
                    <a:lumMod val="95000"/>
                  </a:prstClr>
                </a:solidFill>
                <a:effectLst/>
                <a:uLnTx/>
                <a:uFillTx/>
                <a:latin typeface="Aptos" panose="02110004020202020204"/>
                <a:ea typeface="+mn-ea"/>
                <a:cs typeface="+mn-cs"/>
              </a:rPr>
              <a:t>Withnall</a:t>
            </a:r>
            <a:r>
              <a:rPr kumimoji="0" lang="en-GB" sz="800" b="0" i="0" u="none" strike="noStrike" kern="1200" cap="none" spc="0" normalizeH="0" baseline="0" noProof="0" dirty="0">
                <a:ln>
                  <a:noFill/>
                </a:ln>
                <a:solidFill>
                  <a:prstClr val="white">
                    <a:lumMod val="95000"/>
                  </a:prstClr>
                </a:solidFill>
                <a:effectLst/>
                <a:uLnTx/>
                <a:uFillTx/>
                <a:latin typeface="Aptos" panose="02110004020202020204"/>
                <a:ea typeface="+mn-ea"/>
                <a:cs typeface="+mn-cs"/>
              </a:rPr>
              <a:t> on </a:t>
            </a:r>
            <a:r>
              <a:rPr kumimoji="0" lang="en-GB" sz="800" b="0" i="0" u="none" strike="noStrike" kern="1200" cap="none" spc="0" normalizeH="0" baseline="0" noProof="0" dirty="0" err="1">
                <a:ln>
                  <a:noFill/>
                </a:ln>
                <a:solidFill>
                  <a:prstClr val="white">
                    <a:lumMod val="95000"/>
                  </a:prstClr>
                </a:solidFill>
                <a:effectLst/>
                <a:uLnTx/>
                <a:uFillTx/>
                <a:latin typeface="Aptos" panose="02110004020202020204"/>
                <a:ea typeface="+mn-ea"/>
                <a:cs typeface="+mn-cs"/>
              </a:rPr>
              <a:t>flickr</a:t>
            </a:r>
            <a:endParaRPr kumimoji="0" lang="en-GB" sz="800" b="0" i="0" u="none" strike="noStrike" kern="1200" cap="none" spc="0" normalizeH="0" baseline="0" noProof="0" dirty="0">
              <a:ln>
                <a:noFill/>
              </a:ln>
              <a:solidFill>
                <a:prstClr val="white">
                  <a:lumMod val="95000"/>
                </a:prstClr>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56A852F4-0F55-C421-A293-50847096B74E}"/>
              </a:ext>
            </a:extLst>
          </p:cNvPr>
          <p:cNvSpPr txBox="1"/>
          <p:nvPr/>
        </p:nvSpPr>
        <p:spPr>
          <a:xfrm>
            <a:off x="1299237" y="715406"/>
            <a:ext cx="2717411" cy="1200329"/>
          </a:xfrm>
          <a:prstGeom prst="rect">
            <a:avLst/>
          </a:prstGeom>
          <a:noFill/>
        </p:spPr>
        <p:txBody>
          <a:bodyPr wrap="none" rtlCol="0">
            <a:spAutoFit/>
          </a:bodyPr>
          <a:lstStyle/>
          <a:p>
            <a:pPr algn="r"/>
            <a:r>
              <a:rPr lang="en-GB" sz="2400" b="1" dirty="0">
                <a:latin typeface="Fira Sans" panose="020B0503050000020004" pitchFamily="34" charset="0"/>
                <a:ea typeface="Fira Sans" panose="020B0503050000020004" pitchFamily="34" charset="0"/>
              </a:rPr>
              <a:t>Photosynthesis</a:t>
            </a:r>
          </a:p>
          <a:p>
            <a:pPr algn="r"/>
            <a:r>
              <a:rPr lang="en-GB" sz="2400" dirty="0">
                <a:latin typeface="Fira Sans" panose="020B0503050000020004" pitchFamily="34" charset="0"/>
                <a:ea typeface="Fira Sans" panose="020B0503050000020004" pitchFamily="34" charset="0"/>
              </a:rPr>
              <a:t>CO</a:t>
            </a:r>
            <a:r>
              <a:rPr lang="en-GB" sz="2400" baseline="-25000" dirty="0">
                <a:latin typeface="Fira Sans" panose="020B0503050000020004" pitchFamily="34" charset="0"/>
                <a:ea typeface="Fira Sans" panose="020B0503050000020004" pitchFamily="34" charset="0"/>
              </a:rPr>
              <a:t>2</a:t>
            </a:r>
            <a:r>
              <a:rPr lang="en-GB" sz="2400" dirty="0">
                <a:latin typeface="Fira Sans" panose="020B0503050000020004" pitchFamily="34" charset="0"/>
                <a:ea typeface="Fira Sans" panose="020B0503050000020004" pitchFamily="34" charset="0"/>
              </a:rPr>
              <a:t> absorbed</a:t>
            </a:r>
            <a:br>
              <a:rPr lang="en-GB" sz="2400" dirty="0">
                <a:latin typeface="Fira Sans" panose="020B0503050000020004" pitchFamily="34" charset="0"/>
                <a:ea typeface="Fira Sans" panose="020B0503050000020004" pitchFamily="34" charset="0"/>
              </a:rPr>
            </a:br>
            <a:r>
              <a:rPr lang="en-GB" sz="2400" dirty="0">
                <a:latin typeface="Fira Sans" panose="020B0503050000020004" pitchFamily="34" charset="0"/>
                <a:ea typeface="Fira Sans" panose="020B0503050000020004" pitchFamily="34" charset="0"/>
              </a:rPr>
              <a:t>Glucose produced</a:t>
            </a:r>
          </a:p>
        </p:txBody>
      </p:sp>
      <p:sp>
        <p:nvSpPr>
          <p:cNvPr id="8" name="TextBox 7">
            <a:extLst>
              <a:ext uri="{FF2B5EF4-FFF2-40B4-BE49-F238E27FC236}">
                <a16:creationId xmlns:a16="http://schemas.microsoft.com/office/drawing/2014/main" id="{17E6BBD5-428D-CAFC-45B3-AA3504D5BBC2}"/>
              </a:ext>
            </a:extLst>
          </p:cNvPr>
          <p:cNvSpPr txBox="1"/>
          <p:nvPr/>
        </p:nvSpPr>
        <p:spPr>
          <a:xfrm>
            <a:off x="580788" y="2718016"/>
            <a:ext cx="3207994" cy="1938992"/>
          </a:xfrm>
          <a:prstGeom prst="rect">
            <a:avLst/>
          </a:prstGeom>
          <a:noFill/>
        </p:spPr>
        <p:txBody>
          <a:bodyPr wrap="none" rtlCol="0">
            <a:spAutoFit/>
          </a:bodyPr>
          <a:lstStyle/>
          <a:p>
            <a:pPr algn="r"/>
            <a:r>
              <a:rPr lang="en-GB" sz="2400" b="1" dirty="0">
                <a:latin typeface="Fira Sans" panose="020B0503050000020004" pitchFamily="34" charset="0"/>
                <a:ea typeface="Fira Sans" panose="020B0503050000020004" pitchFamily="34" charset="0"/>
              </a:rPr>
              <a:t>Respiration</a:t>
            </a:r>
          </a:p>
          <a:p>
            <a:pPr algn="r"/>
            <a:r>
              <a:rPr lang="en-GB" sz="2400" dirty="0">
                <a:latin typeface="Fira Sans" panose="020B0503050000020004" pitchFamily="34" charset="0"/>
                <a:ea typeface="Fira Sans" panose="020B0503050000020004" pitchFamily="34" charset="0"/>
              </a:rPr>
              <a:t>Glucose broken down</a:t>
            </a:r>
          </a:p>
          <a:p>
            <a:pPr algn="r"/>
            <a:r>
              <a:rPr lang="en-GB" sz="2400" dirty="0">
                <a:latin typeface="Fira Sans" panose="020B0503050000020004" pitchFamily="34" charset="0"/>
                <a:ea typeface="Fira Sans" panose="020B0503050000020004" pitchFamily="34" charset="0"/>
              </a:rPr>
              <a:t>CO</a:t>
            </a:r>
            <a:r>
              <a:rPr lang="en-GB" sz="2400" baseline="-25000" dirty="0">
                <a:latin typeface="Fira Sans" panose="020B0503050000020004" pitchFamily="34" charset="0"/>
                <a:ea typeface="Fira Sans" panose="020B0503050000020004" pitchFamily="34" charset="0"/>
              </a:rPr>
              <a:t>2</a:t>
            </a:r>
            <a:r>
              <a:rPr lang="en-GB" sz="2400" dirty="0">
                <a:latin typeface="Fira Sans" panose="020B0503050000020004" pitchFamily="34" charset="0"/>
                <a:ea typeface="Fira Sans" panose="020B0503050000020004" pitchFamily="34" charset="0"/>
              </a:rPr>
              <a:t> released</a:t>
            </a:r>
          </a:p>
          <a:p>
            <a:pPr algn="r"/>
            <a:endParaRPr lang="en-GB" sz="2400" dirty="0">
              <a:latin typeface="Fira Sans" panose="020B0503050000020004" pitchFamily="34" charset="0"/>
              <a:ea typeface="Fira Sans" panose="020B0503050000020004" pitchFamily="34" charset="0"/>
            </a:endParaRPr>
          </a:p>
          <a:p>
            <a:pPr algn="r"/>
            <a:endParaRPr lang="en-GB" sz="2400" dirty="0">
              <a:latin typeface="Fira Sans" panose="020B0503050000020004" pitchFamily="34" charset="0"/>
              <a:ea typeface="Fira Sans" panose="020B0503050000020004" pitchFamily="34" charset="0"/>
            </a:endParaRPr>
          </a:p>
        </p:txBody>
      </p:sp>
      <p:sp>
        <p:nvSpPr>
          <p:cNvPr id="9" name="TextBox 8">
            <a:extLst>
              <a:ext uri="{FF2B5EF4-FFF2-40B4-BE49-F238E27FC236}">
                <a16:creationId xmlns:a16="http://schemas.microsoft.com/office/drawing/2014/main" id="{875ED0D7-FC67-F08D-B97A-94CD214BA2DA}"/>
              </a:ext>
            </a:extLst>
          </p:cNvPr>
          <p:cNvSpPr txBox="1"/>
          <p:nvPr/>
        </p:nvSpPr>
        <p:spPr>
          <a:xfrm>
            <a:off x="7675637" y="743050"/>
            <a:ext cx="4400290" cy="1846659"/>
          </a:xfrm>
          <a:prstGeom prst="rect">
            <a:avLst/>
          </a:prstGeom>
          <a:noFill/>
        </p:spPr>
        <p:txBody>
          <a:bodyPr wrap="square" rtlCol="0">
            <a:spAutoFit/>
          </a:bodyPr>
          <a:lstStyle/>
          <a:p>
            <a:pPr algn="ctr"/>
            <a:r>
              <a:rPr lang="en-GB" sz="2400" b="1" dirty="0">
                <a:latin typeface="Fira Sans" panose="020B0503050000020004" pitchFamily="34" charset="0"/>
                <a:ea typeface="Fira Sans" panose="020B0503050000020004" pitchFamily="34" charset="0"/>
              </a:rPr>
              <a:t>Carbon storage</a:t>
            </a:r>
          </a:p>
          <a:p>
            <a:r>
              <a:rPr lang="en-GB" sz="2400" dirty="0">
                <a:latin typeface="Fira Sans" panose="020B0503050000020004" pitchFamily="34" charset="0"/>
                <a:ea typeface="Fira Sans" panose="020B0503050000020004" pitchFamily="34" charset="0"/>
              </a:rPr>
              <a:t>Glucose converted to starch </a:t>
            </a:r>
            <a:br>
              <a:rPr lang="en-GB" sz="2400" dirty="0">
                <a:latin typeface="Fira Sans" panose="020B0503050000020004" pitchFamily="34" charset="0"/>
                <a:ea typeface="Fira Sans" panose="020B0503050000020004" pitchFamily="34" charset="0"/>
              </a:rPr>
            </a:br>
            <a:r>
              <a:rPr lang="en-GB" sz="2400" dirty="0">
                <a:latin typeface="Fira Sans" panose="020B0503050000020004" pitchFamily="34" charset="0"/>
                <a:ea typeface="Fira Sans" panose="020B0503050000020004" pitchFamily="34" charset="0"/>
              </a:rPr>
              <a:t>and other carbon compounds</a:t>
            </a:r>
            <a:br>
              <a:rPr lang="en-GB" sz="2400" dirty="0">
                <a:latin typeface="Fira Sans" panose="020B0503050000020004" pitchFamily="34" charset="0"/>
                <a:ea typeface="Fira Sans" panose="020B0503050000020004" pitchFamily="34" charset="0"/>
              </a:rPr>
            </a:br>
            <a:r>
              <a:rPr lang="en-GB" sz="2400" dirty="0">
                <a:latin typeface="Fira Sans" panose="020B0503050000020004" pitchFamily="34" charset="0"/>
                <a:ea typeface="Fira Sans" panose="020B0503050000020004" pitchFamily="34" charset="0"/>
              </a:rPr>
              <a:t>stored in /forms plant tissues</a:t>
            </a:r>
            <a:br>
              <a:rPr lang="en-GB" sz="2400" dirty="0">
                <a:latin typeface="Fira Sans" panose="020B0503050000020004" pitchFamily="34" charset="0"/>
                <a:ea typeface="Fira Sans" panose="020B0503050000020004" pitchFamily="34" charset="0"/>
              </a:rPr>
            </a:br>
            <a:endParaRPr lang="en-GB" dirty="0"/>
          </a:p>
        </p:txBody>
      </p:sp>
      <p:sp>
        <p:nvSpPr>
          <p:cNvPr id="10" name="Arrow: Up 9">
            <a:extLst>
              <a:ext uri="{FF2B5EF4-FFF2-40B4-BE49-F238E27FC236}">
                <a16:creationId xmlns:a16="http://schemas.microsoft.com/office/drawing/2014/main" id="{2626387B-1A39-98AC-843A-14C3206FDDE9}"/>
              </a:ext>
            </a:extLst>
          </p:cNvPr>
          <p:cNvSpPr/>
          <p:nvPr/>
        </p:nvSpPr>
        <p:spPr>
          <a:xfrm rot="7806002">
            <a:off x="723430" y="346027"/>
            <a:ext cx="936171" cy="1314637"/>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rrow: Up 10">
            <a:extLst>
              <a:ext uri="{FF2B5EF4-FFF2-40B4-BE49-F238E27FC236}">
                <a16:creationId xmlns:a16="http://schemas.microsoft.com/office/drawing/2014/main" id="{FEB7659A-ED17-3A2A-4CEA-CE53FADD52F1}"/>
              </a:ext>
            </a:extLst>
          </p:cNvPr>
          <p:cNvSpPr/>
          <p:nvPr/>
        </p:nvSpPr>
        <p:spPr>
          <a:xfrm rot="7852980" flipV="1">
            <a:off x="1558617" y="3469920"/>
            <a:ext cx="468000" cy="900000"/>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rrow: Up 11">
            <a:extLst>
              <a:ext uri="{FF2B5EF4-FFF2-40B4-BE49-F238E27FC236}">
                <a16:creationId xmlns:a16="http://schemas.microsoft.com/office/drawing/2014/main" id="{E221D51D-E246-FC12-9EC7-3A73E1389A65}"/>
              </a:ext>
            </a:extLst>
          </p:cNvPr>
          <p:cNvSpPr/>
          <p:nvPr/>
        </p:nvSpPr>
        <p:spPr>
          <a:xfrm flipV="1">
            <a:off x="5628000" y="4870879"/>
            <a:ext cx="468000" cy="900000"/>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D3C30347-EA9D-595F-8D6A-D6925135F74A}"/>
              </a:ext>
            </a:extLst>
          </p:cNvPr>
          <p:cNvPicPr>
            <a:picLocks noChangeAspect="1"/>
          </p:cNvPicPr>
          <p:nvPr/>
        </p:nvPicPr>
        <p:blipFill>
          <a:blip r:embed="rId6"/>
          <a:stretch>
            <a:fillRect/>
          </a:stretch>
        </p:blipFill>
        <p:spPr>
          <a:xfrm>
            <a:off x="5323762" y="5113562"/>
            <a:ext cx="1076475" cy="657317"/>
          </a:xfrm>
          <a:prstGeom prst="rect">
            <a:avLst/>
          </a:prstGeom>
        </p:spPr>
      </p:pic>
    </p:spTree>
    <p:extLst>
      <p:ext uri="{BB962C8B-B14F-4D97-AF65-F5344CB8AC3E}">
        <p14:creationId xmlns:p14="http://schemas.microsoft.com/office/powerpoint/2010/main" val="41219874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0CA69-5FA7-63B8-2292-A8E9ADCB75F9}"/>
            </a:ext>
          </a:extLst>
        </p:cNvPr>
        <p:cNvGrpSpPr/>
        <p:nvPr/>
      </p:nvGrpSpPr>
      <p:grpSpPr>
        <a:xfrm>
          <a:off x="0" y="0"/>
          <a:ext cx="0" cy="0"/>
          <a:chOff x="0" y="0"/>
          <a:chExt cx="0" cy="0"/>
        </a:xfrm>
      </p:grpSpPr>
      <p:pic>
        <p:nvPicPr>
          <p:cNvPr id="4" name="Picture 3" descr="A magnifying glass with a logo&#10;&#10;AI-generated content may be incorrect.">
            <a:extLst>
              <a:ext uri="{FF2B5EF4-FFF2-40B4-BE49-F238E27FC236}">
                <a16:creationId xmlns:a16="http://schemas.microsoft.com/office/drawing/2014/main" id="{009B7904-CC7C-8BE6-7C64-F536A7C1F85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86181" y="5856400"/>
            <a:ext cx="1607563" cy="900000"/>
          </a:xfrm>
          <a:prstGeom prst="rect">
            <a:avLst/>
          </a:prstGeom>
        </p:spPr>
      </p:pic>
      <p:sp>
        <p:nvSpPr>
          <p:cNvPr id="2" name="Rectangle: Single Corner Rounded 1">
            <a:extLst>
              <a:ext uri="{FF2B5EF4-FFF2-40B4-BE49-F238E27FC236}">
                <a16:creationId xmlns:a16="http://schemas.microsoft.com/office/drawing/2014/main" id="{8E5A0959-ECFD-63D3-3E1E-9923D3D974CA}"/>
              </a:ext>
            </a:extLst>
          </p:cNvPr>
          <p:cNvSpPr/>
          <p:nvPr/>
        </p:nvSpPr>
        <p:spPr>
          <a:xfrm rot="16200000" flipH="1" flipV="1">
            <a:off x="-1940767" y="1940768"/>
            <a:ext cx="6857999" cy="2976465"/>
          </a:xfrm>
          <a:prstGeom prst="round1Rect">
            <a:avLst>
              <a:gd name="adj" fmla="val 50000"/>
            </a:avLst>
          </a:prstGeom>
          <a:solidFill>
            <a:srgbClr val="4C7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a:extLst>
              <a:ext uri="{FF2B5EF4-FFF2-40B4-BE49-F238E27FC236}">
                <a16:creationId xmlns:a16="http://schemas.microsoft.com/office/drawing/2014/main" id="{32FB616E-1CA2-9C66-C5EA-1A899890DD14}"/>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188995" y="160644"/>
            <a:ext cx="2598475" cy="900000"/>
          </a:xfrm>
          <a:prstGeom prst="rect">
            <a:avLst/>
          </a:prstGeom>
        </p:spPr>
      </p:pic>
      <p:pic>
        <p:nvPicPr>
          <p:cNvPr id="6" name="Picture 5" descr="A drawing of a tree with letters and numbers&#10;&#10;AI-generated content may be incorrect.">
            <a:extLst>
              <a:ext uri="{FF2B5EF4-FFF2-40B4-BE49-F238E27FC236}">
                <a16:creationId xmlns:a16="http://schemas.microsoft.com/office/drawing/2014/main" id="{29999839-60C7-F91D-E781-B009139D6CE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526078" y="326570"/>
            <a:ext cx="5955379" cy="6178397"/>
          </a:xfrm>
          <a:prstGeom prst="rect">
            <a:avLst/>
          </a:prstGeom>
        </p:spPr>
      </p:pic>
      <p:sp>
        <p:nvSpPr>
          <p:cNvPr id="7" name="TextBox 6">
            <a:extLst>
              <a:ext uri="{FF2B5EF4-FFF2-40B4-BE49-F238E27FC236}">
                <a16:creationId xmlns:a16="http://schemas.microsoft.com/office/drawing/2014/main" id="{FB1E581B-AB33-D58D-E305-F6EE41918F99}"/>
              </a:ext>
            </a:extLst>
          </p:cNvPr>
          <p:cNvSpPr txBox="1"/>
          <p:nvPr/>
        </p:nvSpPr>
        <p:spPr>
          <a:xfrm rot="5400000">
            <a:off x="9998368" y="4453413"/>
            <a:ext cx="3962438" cy="215444"/>
          </a:xfrm>
          <a:prstGeom prst="rect">
            <a:avLst/>
          </a:prstGeom>
          <a:noFill/>
        </p:spPr>
        <p:txBody>
          <a:bodyPr wrap="square" rtlCol="0">
            <a:spAutoFit/>
          </a:bodyPr>
          <a:lstStyle/>
          <a:p>
            <a:r>
              <a:rPr lang="en-US" altLang="en-US" sz="800" dirty="0" err="1">
                <a:solidFill>
                  <a:schemeClr val="bg1">
                    <a:lumMod val="75000"/>
                  </a:schemeClr>
                </a:solidFill>
                <a:latin typeface="Fira Sans" panose="020B0503050000020004" pitchFamily="34" charset="0"/>
                <a:ea typeface="Fira Sans" panose="020B0503050000020004" pitchFamily="34" charset="0"/>
              </a:rPr>
              <a:t>Institut</a:t>
            </a:r>
            <a:r>
              <a:rPr lang="en-US" altLang="en-US" sz="800" dirty="0">
                <a:solidFill>
                  <a:schemeClr val="bg1">
                    <a:lumMod val="75000"/>
                  </a:schemeClr>
                </a:solidFill>
                <a:latin typeface="Fira Sans" panose="020B0503050000020004" pitchFamily="34" charset="0"/>
                <a:ea typeface="Fira Sans" panose="020B0503050000020004" pitchFamily="34" charset="0"/>
              </a:rPr>
              <a:t> de France Manuscript M, p. 78v as used in Gao and Newberry (2025) Fig 1a</a:t>
            </a:r>
            <a:endParaRPr lang="en-GB" sz="800" dirty="0">
              <a:solidFill>
                <a:schemeClr val="bg1">
                  <a:lumMod val="75000"/>
                </a:schemeClr>
              </a:solidFill>
              <a:latin typeface="Fira Sans" panose="020B0503050000020004" pitchFamily="34" charset="0"/>
              <a:ea typeface="Fira Sans" panose="020B0503050000020004" pitchFamily="34" charset="0"/>
            </a:endParaRPr>
          </a:p>
        </p:txBody>
      </p:sp>
    </p:spTree>
    <p:extLst>
      <p:ext uri="{BB962C8B-B14F-4D97-AF65-F5344CB8AC3E}">
        <p14:creationId xmlns:p14="http://schemas.microsoft.com/office/powerpoint/2010/main" val="2893518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234FC-684D-C322-1A83-48EED357FD55}"/>
            </a:ext>
          </a:extLst>
        </p:cNvPr>
        <p:cNvGrpSpPr/>
        <p:nvPr/>
      </p:nvGrpSpPr>
      <p:grpSpPr>
        <a:xfrm>
          <a:off x="0" y="0"/>
          <a:ext cx="0" cy="0"/>
          <a:chOff x="0" y="0"/>
          <a:chExt cx="0" cy="0"/>
        </a:xfrm>
      </p:grpSpPr>
      <p:pic>
        <p:nvPicPr>
          <p:cNvPr id="4" name="Picture 3" descr="A magnifying glass with a logo&#10;&#10;AI-generated content may be incorrect.">
            <a:extLst>
              <a:ext uri="{FF2B5EF4-FFF2-40B4-BE49-F238E27FC236}">
                <a16:creationId xmlns:a16="http://schemas.microsoft.com/office/drawing/2014/main" id="{5349B120-DAE0-8EA8-7925-9DB929720B1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86181" y="5856400"/>
            <a:ext cx="1607563" cy="900000"/>
          </a:xfrm>
          <a:prstGeom prst="rect">
            <a:avLst/>
          </a:prstGeom>
        </p:spPr>
      </p:pic>
      <p:sp>
        <p:nvSpPr>
          <p:cNvPr id="2" name="Rectangle: Single Corner Rounded 1">
            <a:extLst>
              <a:ext uri="{FF2B5EF4-FFF2-40B4-BE49-F238E27FC236}">
                <a16:creationId xmlns:a16="http://schemas.microsoft.com/office/drawing/2014/main" id="{4AFD107B-317D-AD76-F3DD-DC6D6FFECCAE}"/>
              </a:ext>
            </a:extLst>
          </p:cNvPr>
          <p:cNvSpPr/>
          <p:nvPr/>
        </p:nvSpPr>
        <p:spPr>
          <a:xfrm rot="16200000" flipH="1" flipV="1">
            <a:off x="-1940767" y="1940768"/>
            <a:ext cx="6857999" cy="2976465"/>
          </a:xfrm>
          <a:prstGeom prst="round1Rect">
            <a:avLst>
              <a:gd name="adj" fmla="val 50000"/>
            </a:avLst>
          </a:prstGeom>
          <a:solidFill>
            <a:srgbClr val="4C7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a:extLst>
              <a:ext uri="{FF2B5EF4-FFF2-40B4-BE49-F238E27FC236}">
                <a16:creationId xmlns:a16="http://schemas.microsoft.com/office/drawing/2014/main" id="{ED0AEAE0-1C3D-BBEC-0B98-6580C5141FEC}"/>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188995" y="160644"/>
            <a:ext cx="2598475" cy="900000"/>
          </a:xfrm>
          <a:prstGeom prst="rect">
            <a:avLst/>
          </a:prstGeom>
        </p:spPr>
      </p:pic>
      <p:pic>
        <p:nvPicPr>
          <p:cNvPr id="6" name="Picture 5" descr="A drawing of a tree&#10;&#10;AI-generated content may be incorrect.">
            <a:extLst>
              <a:ext uri="{FF2B5EF4-FFF2-40B4-BE49-F238E27FC236}">
                <a16:creationId xmlns:a16="http://schemas.microsoft.com/office/drawing/2014/main" id="{61C9597C-BF3E-9E0B-FD29-C2F2525420A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334320" y="0"/>
            <a:ext cx="6794006" cy="6839726"/>
          </a:xfrm>
          <a:prstGeom prst="rect">
            <a:avLst/>
          </a:prstGeom>
        </p:spPr>
      </p:pic>
      <p:sp>
        <p:nvSpPr>
          <p:cNvPr id="7" name="TextBox 6">
            <a:extLst>
              <a:ext uri="{FF2B5EF4-FFF2-40B4-BE49-F238E27FC236}">
                <a16:creationId xmlns:a16="http://schemas.microsoft.com/office/drawing/2014/main" id="{2F9C51A9-91BE-20D5-BCE7-50F68B6B80B3}"/>
              </a:ext>
            </a:extLst>
          </p:cNvPr>
          <p:cNvSpPr txBox="1"/>
          <p:nvPr/>
        </p:nvSpPr>
        <p:spPr>
          <a:xfrm rot="5400000">
            <a:off x="11172295" y="5620905"/>
            <a:ext cx="1627454" cy="215444"/>
          </a:xfrm>
          <a:prstGeom prst="rect">
            <a:avLst/>
          </a:prstGeom>
          <a:noFill/>
        </p:spPr>
        <p:txBody>
          <a:bodyPr wrap="square" rtlCol="0">
            <a:spAutoFit/>
          </a:bodyPr>
          <a:lstStyle/>
          <a:p>
            <a:r>
              <a:rPr lang="en-US" altLang="en-US" sz="800" dirty="0">
                <a:solidFill>
                  <a:schemeClr val="bg1">
                    <a:lumMod val="75000"/>
                  </a:schemeClr>
                </a:solidFill>
                <a:latin typeface="Fira Sans" panose="020B0503050000020004" pitchFamily="34" charset="0"/>
                <a:ea typeface="Fira Sans" panose="020B0503050000020004" pitchFamily="34" charset="0"/>
              </a:rPr>
              <a:t>Gao and Newberry (2025) Fig 1b</a:t>
            </a:r>
            <a:endParaRPr lang="en-GB" sz="800" dirty="0">
              <a:solidFill>
                <a:schemeClr val="bg1">
                  <a:lumMod val="75000"/>
                </a:schemeClr>
              </a:solidFill>
              <a:latin typeface="Fira Sans" panose="020B0503050000020004" pitchFamily="34" charset="0"/>
              <a:ea typeface="Fira Sans" panose="020B0503050000020004" pitchFamily="34" charset="0"/>
            </a:endParaRPr>
          </a:p>
        </p:txBody>
      </p:sp>
    </p:spTree>
    <p:extLst>
      <p:ext uri="{BB962C8B-B14F-4D97-AF65-F5344CB8AC3E}">
        <p14:creationId xmlns:p14="http://schemas.microsoft.com/office/powerpoint/2010/main" val="20153931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98BF2-0386-3386-E74F-5665500EDCA1}"/>
            </a:ext>
          </a:extLst>
        </p:cNvPr>
        <p:cNvGrpSpPr/>
        <p:nvPr/>
      </p:nvGrpSpPr>
      <p:grpSpPr>
        <a:xfrm>
          <a:off x="0" y="0"/>
          <a:ext cx="0" cy="0"/>
          <a:chOff x="0" y="0"/>
          <a:chExt cx="0" cy="0"/>
        </a:xfrm>
      </p:grpSpPr>
      <p:pic>
        <p:nvPicPr>
          <p:cNvPr id="4" name="Picture 3" descr="A magnifying glass with a logo&#10;&#10;AI-generated content may be incorrect.">
            <a:extLst>
              <a:ext uri="{FF2B5EF4-FFF2-40B4-BE49-F238E27FC236}">
                <a16:creationId xmlns:a16="http://schemas.microsoft.com/office/drawing/2014/main" id="{7943ACCA-E70D-786E-367F-48D2B0042B9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86181" y="5856400"/>
            <a:ext cx="1607563" cy="900000"/>
          </a:xfrm>
          <a:prstGeom prst="rect">
            <a:avLst/>
          </a:prstGeom>
        </p:spPr>
      </p:pic>
      <p:sp>
        <p:nvSpPr>
          <p:cNvPr id="2" name="Rectangle: Single Corner Rounded 1">
            <a:extLst>
              <a:ext uri="{FF2B5EF4-FFF2-40B4-BE49-F238E27FC236}">
                <a16:creationId xmlns:a16="http://schemas.microsoft.com/office/drawing/2014/main" id="{E584903A-7367-335C-1205-407BD5CE79C8}"/>
              </a:ext>
            </a:extLst>
          </p:cNvPr>
          <p:cNvSpPr/>
          <p:nvPr/>
        </p:nvSpPr>
        <p:spPr>
          <a:xfrm rot="16200000" flipH="1" flipV="1">
            <a:off x="-1940767" y="1940768"/>
            <a:ext cx="6857999" cy="2976465"/>
          </a:xfrm>
          <a:prstGeom prst="round1Rect">
            <a:avLst>
              <a:gd name="adj" fmla="val 50000"/>
            </a:avLst>
          </a:prstGeom>
          <a:solidFill>
            <a:srgbClr val="4C7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a:extLst>
              <a:ext uri="{FF2B5EF4-FFF2-40B4-BE49-F238E27FC236}">
                <a16:creationId xmlns:a16="http://schemas.microsoft.com/office/drawing/2014/main" id="{3696575B-C51B-1150-504B-36D91D17399A}"/>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188995" y="160644"/>
            <a:ext cx="2598475" cy="900000"/>
          </a:xfrm>
          <a:prstGeom prst="rect">
            <a:avLst/>
          </a:prstGeom>
        </p:spPr>
      </p:pic>
      <p:pic>
        <p:nvPicPr>
          <p:cNvPr id="6" name="Picture 5">
            <a:extLst>
              <a:ext uri="{FF2B5EF4-FFF2-40B4-BE49-F238E27FC236}">
                <a16:creationId xmlns:a16="http://schemas.microsoft.com/office/drawing/2014/main" id="{14302F37-EA9A-213D-0087-9005E9BE9BF7}"/>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3072516" y="248883"/>
            <a:ext cx="4960101" cy="6052457"/>
          </a:xfrm>
          <a:prstGeom prst="rect">
            <a:avLst/>
          </a:prstGeom>
        </p:spPr>
      </p:pic>
      <p:pic>
        <p:nvPicPr>
          <p:cNvPr id="8" name="Picture 7">
            <a:extLst>
              <a:ext uri="{FF2B5EF4-FFF2-40B4-BE49-F238E27FC236}">
                <a16:creationId xmlns:a16="http://schemas.microsoft.com/office/drawing/2014/main" id="{0D109A6A-3EDE-E412-7F07-6F98F5061019}"/>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8032617" y="1006136"/>
            <a:ext cx="4061127" cy="4379514"/>
          </a:xfrm>
          <a:prstGeom prst="rect">
            <a:avLst/>
          </a:prstGeom>
        </p:spPr>
      </p:pic>
      <p:sp>
        <p:nvSpPr>
          <p:cNvPr id="7" name="TextBox 6">
            <a:extLst>
              <a:ext uri="{FF2B5EF4-FFF2-40B4-BE49-F238E27FC236}">
                <a16:creationId xmlns:a16="http://schemas.microsoft.com/office/drawing/2014/main" id="{533F8CBF-065D-30A8-2717-2E2E34B3B3B5}"/>
              </a:ext>
            </a:extLst>
          </p:cNvPr>
          <p:cNvSpPr txBox="1"/>
          <p:nvPr/>
        </p:nvSpPr>
        <p:spPr>
          <a:xfrm rot="5400000">
            <a:off x="10988145" y="5436755"/>
            <a:ext cx="1995754" cy="215444"/>
          </a:xfrm>
          <a:prstGeom prst="rect">
            <a:avLst/>
          </a:prstGeom>
          <a:noFill/>
        </p:spPr>
        <p:txBody>
          <a:bodyPr wrap="square" rtlCol="0">
            <a:spAutoFit/>
          </a:bodyPr>
          <a:lstStyle/>
          <a:p>
            <a:r>
              <a:rPr lang="en-US" altLang="en-US" sz="800" dirty="0">
                <a:solidFill>
                  <a:schemeClr val="bg1">
                    <a:lumMod val="75000"/>
                  </a:schemeClr>
                </a:solidFill>
                <a:latin typeface="Fira Sans" panose="020B0503050000020004" pitchFamily="34" charset="0"/>
                <a:ea typeface="Fira Sans" panose="020B0503050000020004" pitchFamily="34" charset="0"/>
              </a:rPr>
              <a:t>Gao and Newberry (2025) Fig 1c &amp; 1d</a:t>
            </a:r>
            <a:endParaRPr lang="en-GB" sz="800" dirty="0">
              <a:solidFill>
                <a:schemeClr val="bg1">
                  <a:lumMod val="75000"/>
                </a:schemeClr>
              </a:solidFill>
              <a:latin typeface="Fira Sans" panose="020B0503050000020004" pitchFamily="34" charset="0"/>
              <a:ea typeface="Fira Sans" panose="020B0503050000020004" pitchFamily="34" charset="0"/>
            </a:endParaRPr>
          </a:p>
        </p:txBody>
      </p:sp>
    </p:spTree>
    <p:extLst>
      <p:ext uri="{BB962C8B-B14F-4D97-AF65-F5344CB8AC3E}">
        <p14:creationId xmlns:p14="http://schemas.microsoft.com/office/powerpoint/2010/main" val="833584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A2BCE8-73FA-6AB2-1778-CF0447BB11EF}"/>
            </a:ext>
          </a:extLst>
        </p:cNvPr>
        <p:cNvGrpSpPr/>
        <p:nvPr/>
      </p:nvGrpSpPr>
      <p:grpSpPr>
        <a:xfrm>
          <a:off x="0" y="0"/>
          <a:ext cx="0" cy="0"/>
          <a:chOff x="0" y="0"/>
          <a:chExt cx="0" cy="0"/>
        </a:xfrm>
      </p:grpSpPr>
      <p:pic>
        <p:nvPicPr>
          <p:cNvPr id="4" name="Picture 3" descr="A magnifying glass with a logo&#10;&#10;AI-generated content may be incorrect.">
            <a:extLst>
              <a:ext uri="{FF2B5EF4-FFF2-40B4-BE49-F238E27FC236}">
                <a16:creationId xmlns:a16="http://schemas.microsoft.com/office/drawing/2014/main" id="{8AEB882B-2528-CED2-821A-D6CBC9E083F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86181" y="5856400"/>
            <a:ext cx="1607563" cy="900000"/>
          </a:xfrm>
          <a:prstGeom prst="rect">
            <a:avLst/>
          </a:prstGeom>
        </p:spPr>
      </p:pic>
      <p:sp>
        <p:nvSpPr>
          <p:cNvPr id="2" name="Rectangle: Single Corner Rounded 1">
            <a:extLst>
              <a:ext uri="{FF2B5EF4-FFF2-40B4-BE49-F238E27FC236}">
                <a16:creationId xmlns:a16="http://schemas.microsoft.com/office/drawing/2014/main" id="{DC58B719-A3AC-97E2-F7B2-5BC2FE27D0FB}"/>
              </a:ext>
            </a:extLst>
          </p:cNvPr>
          <p:cNvSpPr/>
          <p:nvPr/>
        </p:nvSpPr>
        <p:spPr>
          <a:xfrm rot="16200000" flipH="1" flipV="1">
            <a:off x="-1940767" y="1940768"/>
            <a:ext cx="6857999" cy="2976465"/>
          </a:xfrm>
          <a:prstGeom prst="round1Rect">
            <a:avLst>
              <a:gd name="adj" fmla="val 50000"/>
            </a:avLst>
          </a:prstGeom>
          <a:solidFill>
            <a:srgbClr val="4C7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a:extLst>
              <a:ext uri="{FF2B5EF4-FFF2-40B4-BE49-F238E27FC236}">
                <a16:creationId xmlns:a16="http://schemas.microsoft.com/office/drawing/2014/main" id="{3E36DE38-BCD0-C94A-61C1-315CB663BAC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188995" y="160644"/>
            <a:ext cx="2598475" cy="900000"/>
          </a:xfrm>
          <a:prstGeom prst="rect">
            <a:avLst/>
          </a:prstGeom>
        </p:spPr>
      </p:pic>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DCA1CAD9-10DC-898D-030A-F001F7242776}"/>
                  </a:ext>
                </a:extLst>
              </p:cNvPr>
              <p:cNvSpPr>
                <a:spLocks noGrp="1"/>
              </p:cNvSpPr>
              <p:nvPr>
                <p:ph idx="1"/>
              </p:nvPr>
            </p:nvSpPr>
            <p:spPr>
              <a:xfrm>
                <a:off x="3336186" y="420414"/>
                <a:ext cx="8434137" cy="6526924"/>
              </a:xfrm>
            </p:spPr>
            <p:txBody>
              <a:bodyPr>
                <a:normAutofit fontScale="92500" lnSpcReduction="20000"/>
              </a:bodyPr>
              <a:lstStyle/>
              <a:p>
                <a:r>
                  <a:rPr lang="en-GB" dirty="0">
                    <a:latin typeface="Fira Sans" panose="020B0503050000020004" pitchFamily="34" charset="0"/>
                    <a:ea typeface="Fira Sans" panose="020B0503050000020004" pitchFamily="34" charset="0"/>
                  </a:rPr>
                  <a:t>circumference 		</a:t>
                </a:r>
                <a:r>
                  <a:rPr lang="en-GB" i="1" dirty="0">
                    <a:latin typeface="Fira Sans" panose="020B0503050000020004" pitchFamily="34" charset="0"/>
                    <a:ea typeface="Fira Sans" panose="020B0503050000020004" pitchFamily="34" charset="0"/>
                  </a:rPr>
                  <a:t>c</a:t>
                </a:r>
                <a:r>
                  <a:rPr lang="en-GB" dirty="0">
                    <a:latin typeface="Fira Sans" panose="020B0503050000020004" pitchFamily="34" charset="0"/>
                    <a:ea typeface="Fira Sans" panose="020B0503050000020004" pitchFamily="34" charset="0"/>
                  </a:rPr>
                  <a:t> = 2</a:t>
                </a:r>
                <a:r>
                  <a:rPr lang="en-GB" i="1" dirty="0">
                    <a:latin typeface="Fira Sans" panose="020B0503050000020004" pitchFamily="34" charset="0"/>
                    <a:ea typeface="Fira Sans" panose="020B0503050000020004" pitchFamily="34" charset="0"/>
                  </a:rPr>
                  <a:t>πr</a:t>
                </a:r>
                <a:r>
                  <a:rPr lang="en-GB" dirty="0">
                    <a:latin typeface="Fira Sans" panose="020B0503050000020004" pitchFamily="34" charset="0"/>
                    <a:ea typeface="Fira Sans" panose="020B0503050000020004" pitchFamily="34" charset="0"/>
                  </a:rPr>
                  <a:t> 		</a:t>
                </a:r>
                <a:r>
                  <a:rPr lang="en-GB" dirty="0">
                    <a:latin typeface="Fira Sans" panose="020B0503050000020004" pitchFamily="34" charset="0"/>
                    <a:ea typeface="Fira Sans" panose="020B0503050000020004" pitchFamily="34" charset="0"/>
                    <a:sym typeface="Wingdings" panose="05000000000000000000" pitchFamily="2" charset="2"/>
                  </a:rPr>
                  <a:t></a:t>
                </a:r>
                <a:endParaRPr lang="en-GB" dirty="0">
                  <a:latin typeface="Fira Sans" panose="020B0503050000020004" pitchFamily="34" charset="0"/>
                  <a:ea typeface="Fira Sans" panose="020B0503050000020004" pitchFamily="34" charset="0"/>
                </a:endParaRPr>
              </a:p>
              <a:p>
                <a:r>
                  <a:rPr lang="en-GB" dirty="0">
                    <a:latin typeface="Fira Sans" panose="020B0503050000020004" pitchFamily="34" charset="0"/>
                    <a:ea typeface="Fira Sans" panose="020B0503050000020004" pitchFamily="34" charset="0"/>
                  </a:rPr>
                  <a:t>cross-sectional area 	</a:t>
                </a:r>
                <a:r>
                  <a:rPr lang="en-GB" i="1" dirty="0">
                    <a:latin typeface="Fira Sans" panose="020B0503050000020004" pitchFamily="34" charset="0"/>
                    <a:ea typeface="Fira Sans" panose="020B0503050000020004" pitchFamily="34" charset="0"/>
                  </a:rPr>
                  <a:t>A</a:t>
                </a:r>
                <a:r>
                  <a:rPr lang="en-GB" dirty="0">
                    <a:latin typeface="Fira Sans" panose="020B0503050000020004" pitchFamily="34" charset="0"/>
                    <a:ea typeface="Fira Sans" panose="020B0503050000020004" pitchFamily="34" charset="0"/>
                  </a:rPr>
                  <a:t> = </a:t>
                </a:r>
                <a:r>
                  <a:rPr lang="en-GB" i="1" dirty="0">
                    <a:latin typeface="Fira Sans" panose="020B0503050000020004" pitchFamily="34" charset="0"/>
                    <a:ea typeface="Fira Sans" panose="020B0503050000020004" pitchFamily="34" charset="0"/>
                  </a:rPr>
                  <a:t>πr</a:t>
                </a:r>
                <a:r>
                  <a:rPr lang="en-GB" baseline="30000" dirty="0">
                    <a:latin typeface="Fira Sans" panose="020B0503050000020004" pitchFamily="34" charset="0"/>
                    <a:ea typeface="Fira Sans" panose="020B0503050000020004" pitchFamily="34" charset="0"/>
                  </a:rPr>
                  <a:t>2</a:t>
                </a:r>
                <a:r>
                  <a:rPr lang="en-GB" dirty="0">
                    <a:latin typeface="Fira Sans" panose="020B0503050000020004" pitchFamily="34" charset="0"/>
                    <a:ea typeface="Fira Sans" panose="020B0503050000020004" pitchFamily="34" charset="0"/>
                  </a:rPr>
                  <a:t> 		</a:t>
                </a:r>
                <a:r>
                  <a:rPr lang="en-GB" dirty="0">
                    <a:latin typeface="Fira Sans" panose="020B0503050000020004" pitchFamily="34" charset="0"/>
                    <a:ea typeface="Fira Sans" panose="020B0503050000020004" pitchFamily="34" charset="0"/>
                    <a:sym typeface="Wingdings" panose="05000000000000000000" pitchFamily="2" charset="2"/>
                  </a:rPr>
                  <a:t></a:t>
                </a:r>
                <a:endParaRPr lang="en-GB" dirty="0">
                  <a:latin typeface="Fira Sans" panose="020B0503050000020004" pitchFamily="34" charset="0"/>
                  <a:ea typeface="Fira Sans" panose="020B0503050000020004" pitchFamily="34" charset="0"/>
                </a:endParaRPr>
              </a:p>
              <a:p>
                <a:r>
                  <a:rPr lang="en-GB" dirty="0">
                    <a:latin typeface="Fira Sans" panose="020B0503050000020004" pitchFamily="34" charset="0"/>
                    <a:ea typeface="Fira Sans" panose="020B0503050000020004" pitchFamily="34" charset="0"/>
                  </a:rPr>
                  <a:t>volume 				</a:t>
                </a:r>
                <a:r>
                  <a:rPr lang="en-GB" i="1" dirty="0">
                    <a:latin typeface="Fira Sans" panose="020B0503050000020004" pitchFamily="34" charset="0"/>
                    <a:ea typeface="Fira Sans" panose="020B0503050000020004" pitchFamily="34" charset="0"/>
                  </a:rPr>
                  <a:t>V</a:t>
                </a:r>
                <a:r>
                  <a:rPr lang="en-GB" dirty="0">
                    <a:latin typeface="Fira Sans" panose="020B0503050000020004" pitchFamily="34" charset="0"/>
                    <a:ea typeface="Fira Sans" panose="020B0503050000020004" pitchFamily="34" charset="0"/>
                  </a:rPr>
                  <a:t> = </a:t>
                </a:r>
                <a:r>
                  <a:rPr lang="en-GB" i="1" dirty="0">
                    <a:latin typeface="Fira Sans" panose="020B0503050000020004" pitchFamily="34" charset="0"/>
                    <a:ea typeface="Fira Sans" panose="020B0503050000020004" pitchFamily="34" charset="0"/>
                  </a:rPr>
                  <a:t>At 		</a:t>
                </a:r>
                <a:r>
                  <a:rPr lang="en-GB" dirty="0">
                    <a:latin typeface="Fira Sans" panose="020B0503050000020004" pitchFamily="34" charset="0"/>
                    <a:ea typeface="Fira Sans" panose="020B0503050000020004" pitchFamily="34" charset="0"/>
                    <a:sym typeface="Wingdings" panose="05000000000000000000" pitchFamily="2" charset="2"/>
                  </a:rPr>
                  <a:t></a:t>
                </a:r>
              </a:p>
              <a:p>
                <a:endParaRPr lang="en-GB" dirty="0">
                  <a:latin typeface="Fira Sans" panose="020B0503050000020004" pitchFamily="34" charset="0"/>
                  <a:ea typeface="Fira Sans" panose="020B0503050000020004" pitchFamily="34" charset="0"/>
                </a:endParaRPr>
              </a:p>
              <a:p>
                <a:pPr marL="0" indent="0">
                  <a:buNone/>
                </a:pPr>
                <a:r>
                  <a:rPr lang="en-GB" dirty="0">
                    <a:latin typeface="Fira Sans" panose="020B0503050000020004" pitchFamily="34" charset="0"/>
                    <a:ea typeface="Fira Sans" panose="020B0503050000020004" pitchFamily="34" charset="0"/>
                  </a:rPr>
                  <a:t>Rearranging </a:t>
                </a:r>
                <a:r>
                  <a:rPr lang="en-GB" dirty="0">
                    <a:latin typeface="Fira Sans" panose="020B0503050000020004" pitchFamily="34" charset="0"/>
                    <a:ea typeface="Fira Sans" panose="020B0503050000020004" pitchFamily="34" charset="0"/>
                    <a:sym typeface="Wingdings" panose="05000000000000000000" pitchFamily="2" charset="2"/>
                  </a:rPr>
                  <a:t></a:t>
                </a:r>
                <a:r>
                  <a:rPr lang="en-GB" dirty="0">
                    <a:latin typeface="Fira Sans" panose="020B0503050000020004" pitchFamily="34" charset="0"/>
                    <a:ea typeface="Fira Sans" panose="020B0503050000020004" pitchFamily="34" charset="0"/>
                  </a:rPr>
                  <a:t> gives		</a:t>
                </a:r>
                <a:r>
                  <a:rPr lang="en-GB" i="1" dirty="0">
                    <a:latin typeface="Fira Sans" panose="020B0503050000020004" pitchFamily="34" charset="0"/>
                    <a:ea typeface="Fira Sans" panose="020B0503050000020004" pitchFamily="34" charset="0"/>
                  </a:rPr>
                  <a:t>r</a:t>
                </a:r>
                <a:r>
                  <a:rPr lang="en-GB" dirty="0">
                    <a:latin typeface="Fira Sans" panose="020B0503050000020004" pitchFamily="34" charset="0"/>
                    <a:ea typeface="Fira Sans" panose="020B0503050000020004" pitchFamily="34" charset="0"/>
                  </a:rPr>
                  <a:t> = </a:t>
                </a:r>
                <a14:m>
                  <m:oMath xmlns:m="http://schemas.openxmlformats.org/officeDocument/2006/math">
                    <m:f>
                      <m:fPr>
                        <m:ctrlPr>
                          <a:rPr lang="en-GB" i="1">
                            <a:latin typeface="Cambria Math" panose="02040503050406030204" pitchFamily="18" charset="0"/>
                          </a:rPr>
                        </m:ctrlPr>
                      </m:fPr>
                      <m:num>
                        <m:r>
                          <a:rPr lang="en-GB" i="1">
                            <a:latin typeface="Cambria Math" panose="02040503050406030204" pitchFamily="18" charset="0"/>
                          </a:rPr>
                          <m:t>𝑐</m:t>
                        </m:r>
                      </m:num>
                      <m:den>
                        <m:r>
                          <a:rPr lang="en-GB" i="1">
                            <a:latin typeface="Cambria Math" panose="02040503050406030204" pitchFamily="18" charset="0"/>
                          </a:rPr>
                          <m:t>2</m:t>
                        </m:r>
                        <m:r>
                          <a:rPr lang="en-GB" i="1">
                            <a:latin typeface="Cambria Math" panose="02040503050406030204" pitchFamily="18" charset="0"/>
                          </a:rPr>
                          <m:t>𝜋</m:t>
                        </m:r>
                      </m:den>
                    </m:f>
                  </m:oMath>
                </a14:m>
                <a:endParaRPr lang="en-GB" dirty="0">
                  <a:latin typeface="Fira Sans" panose="020B0503050000020004" pitchFamily="34" charset="0"/>
                  <a:ea typeface="Fira Sans" panose="020B0503050000020004" pitchFamily="34" charset="0"/>
                </a:endParaRPr>
              </a:p>
              <a:p>
                <a:pPr marL="0" indent="0">
                  <a:spcAft>
                    <a:spcPts val="1800"/>
                  </a:spcAft>
                  <a:buNone/>
                </a:pPr>
                <a:r>
                  <a:rPr lang="en-GB" dirty="0">
                    <a:latin typeface="Fira Sans" panose="020B0503050000020004" pitchFamily="34" charset="0"/>
                    <a:ea typeface="Fira Sans" panose="020B0503050000020004" pitchFamily="34" charset="0"/>
                  </a:rPr>
                  <a:t>Substitute this into </a:t>
                </a:r>
                <a:r>
                  <a:rPr lang="en-GB" dirty="0">
                    <a:latin typeface="Fira Sans" panose="020B0503050000020004" pitchFamily="34" charset="0"/>
                    <a:ea typeface="Fira Sans" panose="020B0503050000020004" pitchFamily="34" charset="0"/>
                    <a:sym typeface="Wingdings" panose="05000000000000000000" pitchFamily="2" charset="2"/>
                  </a:rPr>
                  <a:t>	</a:t>
                </a:r>
                <a:r>
                  <a:rPr lang="en-GB" i="1" dirty="0">
                    <a:latin typeface="Fira Sans" panose="020B0503050000020004" pitchFamily="34" charset="0"/>
                    <a:ea typeface="Fira Sans" panose="020B0503050000020004" pitchFamily="34" charset="0"/>
                  </a:rPr>
                  <a:t>A</a:t>
                </a:r>
                <a:r>
                  <a:rPr lang="en-GB" dirty="0">
                    <a:latin typeface="Fira Sans" panose="020B0503050000020004" pitchFamily="34" charset="0"/>
                    <a:ea typeface="Fira Sans" panose="020B0503050000020004" pitchFamily="34" charset="0"/>
                  </a:rPr>
                  <a:t> = </a:t>
                </a:r>
                <a:r>
                  <a:rPr lang="en-GB" i="1" dirty="0">
                    <a:latin typeface="Fira Sans" panose="020B0503050000020004" pitchFamily="34" charset="0"/>
                    <a:ea typeface="Fira Sans" panose="020B0503050000020004" pitchFamily="34" charset="0"/>
                  </a:rPr>
                  <a:t>π</a:t>
                </a:r>
                <a14:m>
                  <m:oMath xmlns:m="http://schemas.openxmlformats.org/officeDocument/2006/math">
                    <m:sSup>
                      <m:sSupPr>
                        <m:ctrlPr>
                          <a:rPr lang="en-GB" i="1">
                            <a:latin typeface="Cambria Math" panose="02040503050406030204" pitchFamily="18" charset="0"/>
                          </a:rPr>
                        </m:ctrlPr>
                      </m:sSupPr>
                      <m:e>
                        <m:d>
                          <m:dPr>
                            <m:ctrlPr>
                              <a:rPr lang="en-GB" i="1">
                                <a:latin typeface="Cambria Math" panose="02040503050406030204" pitchFamily="18" charset="0"/>
                              </a:rPr>
                            </m:ctrlPr>
                          </m:dPr>
                          <m:e>
                            <m:f>
                              <m:fPr>
                                <m:ctrlPr>
                                  <a:rPr lang="en-GB" i="1">
                                    <a:latin typeface="Cambria Math" panose="02040503050406030204" pitchFamily="18" charset="0"/>
                                  </a:rPr>
                                </m:ctrlPr>
                              </m:fPr>
                              <m:num>
                                <m:r>
                                  <a:rPr lang="en-GB" i="1">
                                    <a:latin typeface="Cambria Math" panose="02040503050406030204" pitchFamily="18" charset="0"/>
                                  </a:rPr>
                                  <m:t>𝑐</m:t>
                                </m:r>
                              </m:num>
                              <m:den>
                                <m:r>
                                  <a:rPr lang="en-GB" i="1">
                                    <a:latin typeface="Cambria Math" panose="02040503050406030204" pitchFamily="18" charset="0"/>
                                  </a:rPr>
                                  <m:t>2</m:t>
                                </m:r>
                                <m:r>
                                  <a:rPr lang="en-GB" i="1">
                                    <a:latin typeface="Cambria Math" panose="02040503050406030204" pitchFamily="18" charset="0"/>
                                  </a:rPr>
                                  <m:t>𝜋</m:t>
                                </m:r>
                              </m:den>
                            </m:f>
                          </m:e>
                        </m:d>
                      </m:e>
                      <m:sup>
                        <m:r>
                          <a:rPr lang="en-GB" i="1">
                            <a:latin typeface="Cambria Math" panose="02040503050406030204" pitchFamily="18" charset="0"/>
                          </a:rPr>
                          <m:t>2</m:t>
                        </m:r>
                      </m:sup>
                    </m:sSup>
                  </m:oMath>
                </a14:m>
                <a:endParaRPr lang="en-GB" i="1" dirty="0"/>
              </a:p>
              <a:p>
                <a:pPr marL="0" indent="0">
                  <a:spcBef>
                    <a:spcPts val="1200"/>
                  </a:spcBef>
                  <a:spcAft>
                    <a:spcPts val="1800"/>
                  </a:spcAft>
                  <a:buNone/>
                </a:pPr>
                <a:r>
                  <a:rPr lang="en-GB" dirty="0"/>
                  <a:t>					</a:t>
                </a:r>
                <a:r>
                  <a:rPr lang="en-GB" i="1" dirty="0"/>
                  <a:t> </a:t>
                </a:r>
                <a:r>
                  <a:rPr lang="en-GB" i="1" dirty="0">
                    <a:latin typeface="Fira Sans" panose="020B0503050000020004" pitchFamily="34" charset="0"/>
                    <a:ea typeface="Fira Sans" panose="020B0503050000020004" pitchFamily="34" charset="0"/>
                  </a:rPr>
                  <a:t>A</a:t>
                </a:r>
                <a:r>
                  <a:rPr lang="en-GB" i="1" dirty="0"/>
                  <a:t> </a:t>
                </a:r>
                <a14:m>
                  <m:oMath xmlns:m="http://schemas.openxmlformats.org/officeDocument/2006/math">
                    <m:r>
                      <a:rPr lang="en-GB" i="1">
                        <a:latin typeface="Cambria Math" panose="02040503050406030204" pitchFamily="18" charset="0"/>
                      </a:rPr>
                      <m:t>= </m:t>
                    </m:r>
                  </m:oMath>
                </a14:m>
                <a:r>
                  <a:rPr lang="en-GB" i="1" dirty="0">
                    <a:latin typeface="Fira Sans" panose="020B0503050000020004" pitchFamily="34" charset="0"/>
                    <a:ea typeface="Fira Sans" panose="020B0503050000020004" pitchFamily="34" charset="0"/>
                  </a:rPr>
                  <a:t>π</a:t>
                </a:r>
                <a14:m>
                  <m:oMath xmlns:m="http://schemas.openxmlformats.org/officeDocument/2006/math">
                    <m:f>
                      <m:fPr>
                        <m:ctrlPr>
                          <a:rPr lang="en-GB" i="1">
                            <a:latin typeface="Cambria Math" panose="02040503050406030204" pitchFamily="18" charset="0"/>
                          </a:rPr>
                        </m:ctrlPr>
                      </m:fPr>
                      <m:num>
                        <m:sSup>
                          <m:sSupPr>
                            <m:ctrlPr>
                              <a:rPr lang="en-GB" i="1">
                                <a:latin typeface="Cambria Math" panose="02040503050406030204" pitchFamily="18" charset="0"/>
                              </a:rPr>
                            </m:ctrlPr>
                          </m:sSupPr>
                          <m:e>
                            <m:r>
                              <a:rPr lang="en-GB" i="1">
                                <a:latin typeface="Cambria Math" panose="02040503050406030204" pitchFamily="18" charset="0"/>
                              </a:rPr>
                              <m:t>𝑐</m:t>
                            </m:r>
                          </m:e>
                          <m:sup>
                            <m:r>
                              <a:rPr lang="en-GB" i="1">
                                <a:latin typeface="Cambria Math" panose="02040503050406030204" pitchFamily="18" charset="0"/>
                              </a:rPr>
                              <m:t>2</m:t>
                            </m:r>
                          </m:sup>
                        </m:sSup>
                      </m:num>
                      <m:den>
                        <m:r>
                          <a:rPr lang="en-GB" i="1">
                            <a:latin typeface="Cambria Math" panose="02040503050406030204" pitchFamily="18" charset="0"/>
                          </a:rPr>
                          <m:t>4</m:t>
                        </m:r>
                        <m:sSup>
                          <m:sSupPr>
                            <m:ctrlPr>
                              <a:rPr lang="en-GB" i="1">
                                <a:latin typeface="Cambria Math" panose="02040503050406030204" pitchFamily="18" charset="0"/>
                              </a:rPr>
                            </m:ctrlPr>
                          </m:sSupPr>
                          <m:e>
                            <m:r>
                              <a:rPr lang="en-GB" i="1">
                                <a:latin typeface="Cambria Math" panose="02040503050406030204" pitchFamily="18" charset="0"/>
                              </a:rPr>
                              <m:t>𝜋</m:t>
                            </m:r>
                          </m:e>
                          <m:sup>
                            <m:r>
                              <a:rPr lang="en-GB" i="1">
                                <a:latin typeface="Cambria Math" panose="02040503050406030204" pitchFamily="18" charset="0"/>
                              </a:rPr>
                              <m:t>2</m:t>
                            </m:r>
                          </m:sup>
                        </m:sSup>
                      </m:den>
                    </m:f>
                  </m:oMath>
                </a14:m>
                <a:endParaRPr lang="en-GB" i="1" dirty="0"/>
              </a:p>
              <a:p>
                <a:pPr marL="0" indent="0">
                  <a:spcBef>
                    <a:spcPts val="1200"/>
                  </a:spcBef>
                  <a:spcAft>
                    <a:spcPts val="1800"/>
                  </a:spcAft>
                  <a:buNone/>
                </a:pPr>
                <a:r>
                  <a:rPr lang="en-GB" dirty="0"/>
                  <a:t>					 </a:t>
                </a:r>
                <a:r>
                  <a:rPr lang="en-GB" i="1" dirty="0">
                    <a:latin typeface="Fira Sans" panose="020B0503050000020004" pitchFamily="34" charset="0"/>
                    <a:ea typeface="Fira Sans" panose="020B0503050000020004" pitchFamily="34" charset="0"/>
                  </a:rPr>
                  <a:t>A</a:t>
                </a:r>
                <a:r>
                  <a:rPr lang="en-GB" dirty="0"/>
                  <a:t>  </a:t>
                </a:r>
                <a14:m>
                  <m:oMath xmlns:m="http://schemas.openxmlformats.org/officeDocument/2006/math">
                    <m:r>
                      <a:rPr lang="en-GB" i="1">
                        <a:latin typeface="Cambria Math" panose="02040503050406030204" pitchFamily="18" charset="0"/>
                      </a:rPr>
                      <m:t>=</m:t>
                    </m:r>
                    <m:f>
                      <m:fPr>
                        <m:ctrlPr>
                          <a:rPr lang="en-GB" i="1">
                            <a:latin typeface="Cambria Math" panose="02040503050406030204" pitchFamily="18" charset="0"/>
                          </a:rPr>
                        </m:ctrlPr>
                      </m:fPr>
                      <m:num>
                        <m:sSup>
                          <m:sSupPr>
                            <m:ctrlPr>
                              <a:rPr lang="en-GB" i="1">
                                <a:latin typeface="Cambria Math" panose="02040503050406030204" pitchFamily="18" charset="0"/>
                              </a:rPr>
                            </m:ctrlPr>
                          </m:sSupPr>
                          <m:e>
                            <m:r>
                              <a:rPr lang="en-GB" i="1">
                                <a:latin typeface="Cambria Math" panose="02040503050406030204" pitchFamily="18" charset="0"/>
                              </a:rPr>
                              <m:t>𝑐</m:t>
                            </m:r>
                          </m:e>
                          <m:sup>
                            <m:r>
                              <a:rPr lang="en-GB" i="1">
                                <a:latin typeface="Cambria Math" panose="02040503050406030204" pitchFamily="18" charset="0"/>
                              </a:rPr>
                              <m:t>2</m:t>
                            </m:r>
                          </m:sup>
                        </m:sSup>
                      </m:num>
                      <m:den>
                        <m:r>
                          <a:rPr lang="en-GB" i="1">
                            <a:latin typeface="Cambria Math" panose="02040503050406030204" pitchFamily="18" charset="0"/>
                          </a:rPr>
                          <m:t>4</m:t>
                        </m:r>
                        <m:r>
                          <a:rPr lang="en-GB" i="1">
                            <a:latin typeface="Cambria Math" panose="02040503050406030204" pitchFamily="18" charset="0"/>
                          </a:rPr>
                          <m:t>𝜋</m:t>
                        </m:r>
                      </m:den>
                    </m:f>
                  </m:oMath>
                </a14:m>
                <a:r>
                  <a:rPr lang="en-GB" dirty="0">
                    <a:latin typeface="Fira Sans" panose="020B0503050000020004" pitchFamily="34" charset="0"/>
                    <a:ea typeface="Fira Sans" panose="020B0503050000020004" pitchFamily="34" charset="0"/>
                  </a:rPr>
                  <a:t> </a:t>
                </a:r>
                <a:r>
                  <a:rPr lang="en-GB" dirty="0"/>
                  <a:t>		</a:t>
                </a:r>
                <a:r>
                  <a:rPr lang="en-GB" dirty="0">
                    <a:sym typeface="Wingdings" panose="05000000000000000000" pitchFamily="2" charset="2"/>
                  </a:rPr>
                  <a:t></a:t>
                </a:r>
              </a:p>
              <a:p>
                <a:pPr marL="0" indent="0">
                  <a:lnSpc>
                    <a:spcPct val="120000"/>
                  </a:lnSpc>
                  <a:spcBef>
                    <a:spcPts val="1200"/>
                  </a:spcBef>
                  <a:spcAft>
                    <a:spcPts val="1800"/>
                  </a:spcAft>
                  <a:buNone/>
                </a:pPr>
                <a:r>
                  <a:rPr lang="en-GB" dirty="0">
                    <a:latin typeface="Fira Sans" panose="020B0503050000020004" pitchFamily="34" charset="0"/>
                    <a:ea typeface="Fira Sans" panose="020B0503050000020004" pitchFamily="34" charset="0"/>
                    <a:sym typeface="Wingdings" panose="05000000000000000000" pitchFamily="2" charset="2"/>
                  </a:rPr>
                  <a:t>So we can find volume by measuring </a:t>
                </a:r>
                <a:br>
                  <a:rPr lang="en-GB" dirty="0">
                    <a:latin typeface="Fira Sans" panose="020B0503050000020004" pitchFamily="34" charset="0"/>
                    <a:ea typeface="Fira Sans" panose="020B0503050000020004" pitchFamily="34" charset="0"/>
                    <a:sym typeface="Wingdings" panose="05000000000000000000" pitchFamily="2" charset="2"/>
                  </a:rPr>
                </a:br>
                <a:r>
                  <a:rPr lang="en-GB" dirty="0">
                    <a:latin typeface="Fira Sans" panose="020B0503050000020004" pitchFamily="34" charset="0"/>
                    <a:ea typeface="Fira Sans" panose="020B0503050000020004" pitchFamily="34" charset="0"/>
                    <a:sym typeface="Wingdings" panose="05000000000000000000" pitchFamily="2" charset="2"/>
                  </a:rPr>
                  <a:t>circumference and height.</a:t>
                </a:r>
                <a:endParaRPr lang="en-GB" dirty="0">
                  <a:latin typeface="Fira Sans" panose="020B0503050000020004" pitchFamily="34" charset="0"/>
                  <a:ea typeface="Fira Sans" panose="020B0503050000020004" pitchFamily="34" charset="0"/>
                </a:endParaRPr>
              </a:p>
              <a:p>
                <a:pPr marL="0" indent="0">
                  <a:buNone/>
                </a:pPr>
                <a:endParaRPr lang="en-GB" sz="2400" i="1" dirty="0">
                  <a:latin typeface="Fira Sans" panose="020B0503050000020004" pitchFamily="34" charset="0"/>
                  <a:ea typeface="Fira Sans" panose="020B0503050000020004" pitchFamily="34" charset="0"/>
                </a:endParaRPr>
              </a:p>
            </p:txBody>
          </p:sp>
        </mc:Choice>
        <mc:Fallback xmlns="">
          <p:sp>
            <p:nvSpPr>
              <p:cNvPr id="7" name="Content Placeholder 6">
                <a:extLst>
                  <a:ext uri="{FF2B5EF4-FFF2-40B4-BE49-F238E27FC236}">
                    <a16:creationId xmlns:a16="http://schemas.microsoft.com/office/drawing/2014/main" id="{DCA1CAD9-10DC-898D-030A-F001F7242776}"/>
                  </a:ext>
                </a:extLst>
              </p:cNvPr>
              <p:cNvSpPr>
                <a:spLocks noGrp="1" noRot="1" noChangeAspect="1" noMove="1" noResize="1" noEditPoints="1" noAdjustHandles="1" noChangeArrowheads="1" noChangeShapeType="1" noTextEdit="1"/>
              </p:cNvSpPr>
              <p:nvPr>
                <p:ph idx="1"/>
              </p:nvPr>
            </p:nvSpPr>
            <p:spPr>
              <a:xfrm>
                <a:off x="3336186" y="420414"/>
                <a:ext cx="8434137" cy="6526924"/>
              </a:xfrm>
              <a:blipFill>
                <a:blip r:embed="rId5"/>
                <a:stretch>
                  <a:fillRect l="-1662" t="-3268"/>
                </a:stretch>
              </a:blipFill>
            </p:spPr>
            <p:txBody>
              <a:bodyPr/>
              <a:lstStyle/>
              <a:p>
                <a:r>
                  <a:rPr lang="en-GB">
                    <a:noFill/>
                  </a:rPr>
                  <a:t> </a:t>
                </a:r>
              </a:p>
            </p:txBody>
          </p:sp>
        </mc:Fallback>
      </mc:AlternateContent>
      <p:sp>
        <p:nvSpPr>
          <p:cNvPr id="5" name="TextBox 4">
            <a:extLst>
              <a:ext uri="{FF2B5EF4-FFF2-40B4-BE49-F238E27FC236}">
                <a16:creationId xmlns:a16="http://schemas.microsoft.com/office/drawing/2014/main" id="{74F50DF6-5712-E3BA-50A1-B0CAA5C8B3DF}"/>
              </a:ext>
            </a:extLst>
          </p:cNvPr>
          <p:cNvSpPr txBox="1"/>
          <p:nvPr/>
        </p:nvSpPr>
        <p:spPr>
          <a:xfrm>
            <a:off x="246300" y="1852031"/>
            <a:ext cx="2541170" cy="2862322"/>
          </a:xfrm>
          <a:prstGeom prst="rect">
            <a:avLst/>
          </a:prstGeom>
          <a:noFill/>
        </p:spPr>
        <p:txBody>
          <a:bodyPr wrap="square" rtlCol="0">
            <a:spAutoFit/>
          </a:bodyPr>
          <a:lstStyle/>
          <a:p>
            <a:r>
              <a:rPr lang="en-GB" sz="3600" dirty="0">
                <a:solidFill>
                  <a:schemeClr val="bg1"/>
                </a:solidFill>
                <a:latin typeface="Fira Sans Medium" panose="020B0603050000020004" pitchFamily="34" charset="0"/>
              </a:rPr>
              <a:t>Modelling a tree as a cylinder of radius </a:t>
            </a:r>
            <a:r>
              <a:rPr lang="en-GB" sz="3600" i="1" dirty="0">
                <a:solidFill>
                  <a:schemeClr val="bg1"/>
                </a:solidFill>
                <a:latin typeface="Fira Sans Medium" panose="020B0603050000020004" pitchFamily="34" charset="0"/>
              </a:rPr>
              <a:t>r</a:t>
            </a:r>
            <a:r>
              <a:rPr lang="en-GB" sz="3600" dirty="0">
                <a:solidFill>
                  <a:schemeClr val="bg1"/>
                </a:solidFill>
                <a:latin typeface="Fira Sans Medium" panose="020B0603050000020004" pitchFamily="34" charset="0"/>
              </a:rPr>
              <a:t> height </a:t>
            </a:r>
            <a:r>
              <a:rPr lang="en-GB" sz="3600" i="1" dirty="0">
                <a:solidFill>
                  <a:schemeClr val="bg1"/>
                </a:solidFill>
                <a:latin typeface="Fira Sans Medium" panose="020B0603050000020004" pitchFamily="34" charset="0"/>
              </a:rPr>
              <a:t>t</a:t>
            </a:r>
          </a:p>
        </p:txBody>
      </p:sp>
    </p:spTree>
    <p:extLst>
      <p:ext uri="{BB962C8B-B14F-4D97-AF65-F5344CB8AC3E}">
        <p14:creationId xmlns:p14="http://schemas.microsoft.com/office/powerpoint/2010/main" val="3155087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C3128B2C9CBC64CB687DC089949E1C8" ma:contentTypeVersion="15" ma:contentTypeDescription="Create a new document." ma:contentTypeScope="" ma:versionID="e7591e45b40196ee3472b8507e3fb25b">
  <xsd:schema xmlns:xsd="http://www.w3.org/2001/XMLSchema" xmlns:xs="http://www.w3.org/2001/XMLSchema" xmlns:p="http://schemas.microsoft.com/office/2006/metadata/properties" xmlns:ns2="ff7d6f41-2c80-4772-b56d-6758315f1228" xmlns:ns3="e746416a-f49a-4e12-ba53-5b762e13cbe3" targetNamespace="http://schemas.microsoft.com/office/2006/metadata/properties" ma:root="true" ma:fieldsID="d9d237e553691feadb387281a3e40877" ns2:_="" ns3:_="">
    <xsd:import namespace="ff7d6f41-2c80-4772-b56d-6758315f1228"/>
    <xsd:import namespace="e746416a-f49a-4e12-ba53-5b762e13cbe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f7d6f41-2c80-4772-b56d-6758315f12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d023d89-6bf8-49d2-a6ae-99c0c7930fbe"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746416a-f49a-4e12-ba53-5b762e13cbe3"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f7d6f41-2c80-4772-b56d-6758315f122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C3A243C-E1FF-42FF-8AB6-36EC1AAAE04C}"/>
</file>

<file path=customXml/itemProps2.xml><?xml version="1.0" encoding="utf-8"?>
<ds:datastoreItem xmlns:ds="http://schemas.openxmlformats.org/officeDocument/2006/customXml" ds:itemID="{2F5D6481-350E-4445-B1D8-40A68395E239}"/>
</file>

<file path=customXml/itemProps3.xml><?xml version="1.0" encoding="utf-8"?>
<ds:datastoreItem xmlns:ds="http://schemas.openxmlformats.org/officeDocument/2006/customXml" ds:itemID="{050AB9E4-0B75-4424-8A83-8A61E63C2168}"/>
</file>

<file path=docProps/app.xml><?xml version="1.0" encoding="utf-8"?>
<Properties xmlns="http://schemas.openxmlformats.org/officeDocument/2006/extended-properties" xmlns:vt="http://schemas.openxmlformats.org/officeDocument/2006/docPropsVTypes">
  <TotalTime>4792</TotalTime>
  <Words>2887</Words>
  <Application>Microsoft Office PowerPoint</Application>
  <PresentationFormat>Widescreen</PresentationFormat>
  <Paragraphs>388</Paragraphs>
  <Slides>47</Slides>
  <Notes>44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47</vt:i4>
      </vt:variant>
    </vt:vector>
  </HeadingPairs>
  <TitlesOfParts>
    <vt:vector size="57" baseType="lpstr">
      <vt:lpstr>Aptos</vt:lpstr>
      <vt:lpstr>Aptos Display</vt:lpstr>
      <vt:lpstr>Arial</vt:lpstr>
      <vt:lpstr>Cambria Math</vt:lpstr>
      <vt:lpstr>Fira Sans</vt:lpstr>
      <vt:lpstr>Fira Sans Medium</vt:lpstr>
      <vt:lpstr>Fira Sans SemiBold</vt:lpstr>
      <vt:lpstr>Symbol</vt:lpstr>
      <vt:lpstr>Office Theme</vt:lpstr>
      <vt:lpstr>1_Office Theme</vt:lpstr>
      <vt:lpstr>Measuring trees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Measuring trees</dc:title>
  <dc:creator>Catherine Fitzsimons</dc:creator>
  <cp:lastModifiedBy>Fitzsimons, Catherine A.</cp:lastModifiedBy>
  <cp:revision>59</cp:revision>
  <dcterms:created xsi:type="dcterms:W3CDTF">2025-03-06T10:33:21Z</dcterms:created>
  <dcterms:modified xsi:type="dcterms:W3CDTF">2025-09-24T15:45:39Z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0x0101007C3128B2C9CBC64CB687DC089949E1C8</vt:lpwstr>
  </property>
</Properties>
</file>